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7" r:id="rId9"/>
    <p:sldId id="263" r:id="rId10"/>
    <p:sldId id="264" r:id="rId11"/>
    <p:sldId id="266" r:id="rId12"/>
    <p:sldId id="274" r:id="rId13"/>
    <p:sldId id="275" r:id="rId14"/>
    <p:sldId id="265" r:id="rId15"/>
    <p:sldId id="268" r:id="rId16"/>
    <p:sldId id="269" r:id="rId17"/>
    <p:sldId id="270" r:id="rId18"/>
    <p:sldId id="271" r:id="rId19"/>
    <p:sldId id="272" r:id="rId20"/>
    <p:sldId id="273" r:id="rId21"/>
    <p:sldId id="276" r:id="rId22"/>
    <p:sldId id="281" r:id="rId23"/>
    <p:sldId id="282" r:id="rId24"/>
    <p:sldId id="283" r:id="rId25"/>
    <p:sldId id="284" r:id="rId26"/>
    <p:sldId id="280" r:id="rId27"/>
    <p:sldId id="278" r:id="rId28"/>
    <p:sldId id="279" r:id="rId29"/>
    <p:sldId id="286" r:id="rId30"/>
    <p:sldId id="285" r:id="rId31"/>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997" autoAdjust="0"/>
    <p:restoredTop sz="94660"/>
  </p:normalViewPr>
  <p:slideViewPr>
    <p:cSldViewPr snapToGrid="0">
      <p:cViewPr varScale="1">
        <p:scale>
          <a:sx n="80" d="100"/>
          <a:sy n="80" d="100"/>
        </p:scale>
        <p:origin x="21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93D92F5-29CB-72F3-9B1B-BFBE6A299D2E}"/>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AEC98C12-DF83-7874-D364-06A37DC96B6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C2E7FD28-41C7-6C15-4612-50D41C3F8C26}"/>
              </a:ext>
            </a:extLst>
          </p:cNvPr>
          <p:cNvSpPr>
            <a:spLocks noGrp="1"/>
          </p:cNvSpPr>
          <p:nvPr>
            <p:ph type="dt" sz="half" idx="10"/>
          </p:nvPr>
        </p:nvSpPr>
        <p:spPr/>
        <p:txBody>
          <a:bodyPr/>
          <a:lstStyle/>
          <a:p>
            <a:fld id="{EA8D5B7D-57B7-49DB-9FB0-A41BD453D59C}" type="datetimeFigureOut">
              <a:rPr lang="da-DK" smtClean="0"/>
              <a:t>15-05-2024</a:t>
            </a:fld>
            <a:endParaRPr lang="da-DK"/>
          </a:p>
        </p:txBody>
      </p:sp>
      <p:sp>
        <p:nvSpPr>
          <p:cNvPr id="5" name="Pladsholder til sidefod 4">
            <a:extLst>
              <a:ext uri="{FF2B5EF4-FFF2-40B4-BE49-F238E27FC236}">
                <a16:creationId xmlns:a16="http://schemas.microsoft.com/office/drawing/2014/main" id="{5949939B-2CA0-965F-117A-3300F459CD8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8ED07D11-9555-4A66-8402-E9B3E9DB00E4}"/>
              </a:ext>
            </a:extLst>
          </p:cNvPr>
          <p:cNvSpPr>
            <a:spLocks noGrp="1"/>
          </p:cNvSpPr>
          <p:nvPr>
            <p:ph type="sldNum" sz="quarter" idx="12"/>
          </p:nvPr>
        </p:nvSpPr>
        <p:spPr/>
        <p:txBody>
          <a:bodyPr/>
          <a:lstStyle/>
          <a:p>
            <a:fld id="{4DD6B4E1-732A-4C62-B6D6-A8EBB631E60B}" type="slidenum">
              <a:rPr lang="da-DK" smtClean="0"/>
              <a:t>‹nr.›</a:t>
            </a:fld>
            <a:endParaRPr lang="da-DK"/>
          </a:p>
        </p:txBody>
      </p:sp>
    </p:spTree>
    <p:extLst>
      <p:ext uri="{BB962C8B-B14F-4D97-AF65-F5344CB8AC3E}">
        <p14:creationId xmlns:p14="http://schemas.microsoft.com/office/powerpoint/2010/main" val="39438837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DF698E-516A-C51D-374B-92685CD16FD4}"/>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26275473-3D59-6A90-A269-4B0B646933B8}"/>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EE1BFF81-0073-701A-AA8E-9B8849A7DDDB}"/>
              </a:ext>
            </a:extLst>
          </p:cNvPr>
          <p:cNvSpPr>
            <a:spLocks noGrp="1"/>
          </p:cNvSpPr>
          <p:nvPr>
            <p:ph type="dt" sz="half" idx="10"/>
          </p:nvPr>
        </p:nvSpPr>
        <p:spPr/>
        <p:txBody>
          <a:bodyPr/>
          <a:lstStyle/>
          <a:p>
            <a:fld id="{EA8D5B7D-57B7-49DB-9FB0-A41BD453D59C}" type="datetimeFigureOut">
              <a:rPr lang="da-DK" smtClean="0"/>
              <a:t>15-05-2024</a:t>
            </a:fld>
            <a:endParaRPr lang="da-DK"/>
          </a:p>
        </p:txBody>
      </p:sp>
      <p:sp>
        <p:nvSpPr>
          <p:cNvPr id="5" name="Pladsholder til sidefod 4">
            <a:extLst>
              <a:ext uri="{FF2B5EF4-FFF2-40B4-BE49-F238E27FC236}">
                <a16:creationId xmlns:a16="http://schemas.microsoft.com/office/drawing/2014/main" id="{EAE839A1-F94A-AA94-2CD3-860B3A949F4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52AFEBC4-AE7F-DC5B-EFC2-08BAEA6339A3}"/>
              </a:ext>
            </a:extLst>
          </p:cNvPr>
          <p:cNvSpPr>
            <a:spLocks noGrp="1"/>
          </p:cNvSpPr>
          <p:nvPr>
            <p:ph type="sldNum" sz="quarter" idx="12"/>
          </p:nvPr>
        </p:nvSpPr>
        <p:spPr/>
        <p:txBody>
          <a:bodyPr/>
          <a:lstStyle/>
          <a:p>
            <a:fld id="{4DD6B4E1-732A-4C62-B6D6-A8EBB631E60B}" type="slidenum">
              <a:rPr lang="da-DK" smtClean="0"/>
              <a:t>‹nr.›</a:t>
            </a:fld>
            <a:endParaRPr lang="da-DK"/>
          </a:p>
        </p:txBody>
      </p:sp>
    </p:spTree>
    <p:extLst>
      <p:ext uri="{BB962C8B-B14F-4D97-AF65-F5344CB8AC3E}">
        <p14:creationId xmlns:p14="http://schemas.microsoft.com/office/powerpoint/2010/main" val="30982002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E2D734-E52F-F49F-E2CA-B29565A78E40}"/>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A8AC71C3-BE28-D35A-8387-C437255F501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94B63D66-D457-4F5F-D344-8DF7FAEA8CF4}"/>
              </a:ext>
            </a:extLst>
          </p:cNvPr>
          <p:cNvSpPr>
            <a:spLocks noGrp="1"/>
          </p:cNvSpPr>
          <p:nvPr>
            <p:ph type="dt" sz="half" idx="10"/>
          </p:nvPr>
        </p:nvSpPr>
        <p:spPr/>
        <p:txBody>
          <a:bodyPr/>
          <a:lstStyle/>
          <a:p>
            <a:fld id="{EA8D5B7D-57B7-49DB-9FB0-A41BD453D59C}" type="datetimeFigureOut">
              <a:rPr lang="da-DK" smtClean="0"/>
              <a:t>15-05-2024</a:t>
            </a:fld>
            <a:endParaRPr lang="da-DK"/>
          </a:p>
        </p:txBody>
      </p:sp>
      <p:sp>
        <p:nvSpPr>
          <p:cNvPr id="5" name="Pladsholder til sidefod 4">
            <a:extLst>
              <a:ext uri="{FF2B5EF4-FFF2-40B4-BE49-F238E27FC236}">
                <a16:creationId xmlns:a16="http://schemas.microsoft.com/office/drawing/2014/main" id="{9441E575-F1B9-9B96-01C9-BC80ADC5205B}"/>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52F6F5D-D2CD-7DCC-EF6A-57C54C2ACD4B}"/>
              </a:ext>
            </a:extLst>
          </p:cNvPr>
          <p:cNvSpPr>
            <a:spLocks noGrp="1"/>
          </p:cNvSpPr>
          <p:nvPr>
            <p:ph type="sldNum" sz="quarter" idx="12"/>
          </p:nvPr>
        </p:nvSpPr>
        <p:spPr/>
        <p:txBody>
          <a:bodyPr/>
          <a:lstStyle/>
          <a:p>
            <a:fld id="{4DD6B4E1-732A-4C62-B6D6-A8EBB631E60B}" type="slidenum">
              <a:rPr lang="da-DK" smtClean="0"/>
              <a:t>‹nr.›</a:t>
            </a:fld>
            <a:endParaRPr lang="da-DK"/>
          </a:p>
        </p:txBody>
      </p:sp>
    </p:spTree>
    <p:extLst>
      <p:ext uri="{BB962C8B-B14F-4D97-AF65-F5344CB8AC3E}">
        <p14:creationId xmlns:p14="http://schemas.microsoft.com/office/powerpoint/2010/main" val="39607553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6211B0-8E6C-E65A-9F35-391A2AA8C1F8}"/>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04A8A2F1-C210-DA3F-17B0-E381D2DF8FB6}"/>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3F74CF32-08B2-7E7C-1DA7-4B1D79115F4F}"/>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9FF999F9-A0E3-5222-543C-ECB2F4BA53AA}"/>
              </a:ext>
            </a:extLst>
          </p:cNvPr>
          <p:cNvSpPr>
            <a:spLocks noGrp="1"/>
          </p:cNvSpPr>
          <p:nvPr>
            <p:ph type="dt" sz="half" idx="10"/>
          </p:nvPr>
        </p:nvSpPr>
        <p:spPr/>
        <p:txBody>
          <a:bodyPr/>
          <a:lstStyle/>
          <a:p>
            <a:fld id="{EA8D5B7D-57B7-49DB-9FB0-A41BD453D59C}" type="datetimeFigureOut">
              <a:rPr lang="da-DK" smtClean="0"/>
              <a:t>15-05-2024</a:t>
            </a:fld>
            <a:endParaRPr lang="da-DK"/>
          </a:p>
        </p:txBody>
      </p:sp>
      <p:sp>
        <p:nvSpPr>
          <p:cNvPr id="6" name="Pladsholder til sidefod 5">
            <a:extLst>
              <a:ext uri="{FF2B5EF4-FFF2-40B4-BE49-F238E27FC236}">
                <a16:creationId xmlns:a16="http://schemas.microsoft.com/office/drawing/2014/main" id="{900F97AC-2342-E728-6A76-286F8EFB13CA}"/>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75D37D50-0DF6-34BC-9F09-053DB95AD941}"/>
              </a:ext>
            </a:extLst>
          </p:cNvPr>
          <p:cNvSpPr>
            <a:spLocks noGrp="1"/>
          </p:cNvSpPr>
          <p:nvPr>
            <p:ph type="sldNum" sz="quarter" idx="12"/>
          </p:nvPr>
        </p:nvSpPr>
        <p:spPr/>
        <p:txBody>
          <a:bodyPr/>
          <a:lstStyle/>
          <a:p>
            <a:fld id="{4DD6B4E1-732A-4C62-B6D6-A8EBB631E60B}" type="slidenum">
              <a:rPr lang="da-DK" smtClean="0"/>
              <a:t>‹nr.›</a:t>
            </a:fld>
            <a:endParaRPr lang="da-DK"/>
          </a:p>
        </p:txBody>
      </p:sp>
    </p:spTree>
    <p:extLst>
      <p:ext uri="{BB962C8B-B14F-4D97-AF65-F5344CB8AC3E}">
        <p14:creationId xmlns:p14="http://schemas.microsoft.com/office/powerpoint/2010/main" val="39566347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57CDE1-63D7-1ED9-59DC-7D1FC803A66B}"/>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FEB995F2-61B6-B57C-6503-E96E50C613A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FBE94E6E-E412-D337-34B9-991985D017BC}"/>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4AFB03E9-74F4-266A-FE72-2F92C87366E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343BA217-D7F9-1A67-6C72-4E50D0DA3338}"/>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59C01FFA-2A2E-F1CB-ECA4-EA32E5A7F770}"/>
              </a:ext>
            </a:extLst>
          </p:cNvPr>
          <p:cNvSpPr>
            <a:spLocks noGrp="1"/>
          </p:cNvSpPr>
          <p:nvPr>
            <p:ph type="dt" sz="half" idx="10"/>
          </p:nvPr>
        </p:nvSpPr>
        <p:spPr/>
        <p:txBody>
          <a:bodyPr/>
          <a:lstStyle/>
          <a:p>
            <a:fld id="{EA8D5B7D-57B7-49DB-9FB0-A41BD453D59C}" type="datetimeFigureOut">
              <a:rPr lang="da-DK" smtClean="0"/>
              <a:t>15-05-2024</a:t>
            </a:fld>
            <a:endParaRPr lang="da-DK"/>
          </a:p>
        </p:txBody>
      </p:sp>
      <p:sp>
        <p:nvSpPr>
          <p:cNvPr id="8" name="Pladsholder til sidefod 7">
            <a:extLst>
              <a:ext uri="{FF2B5EF4-FFF2-40B4-BE49-F238E27FC236}">
                <a16:creationId xmlns:a16="http://schemas.microsoft.com/office/drawing/2014/main" id="{6C83BF8F-27B9-DDA9-2AF2-3D57A8853731}"/>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FE3EFF55-9698-3EFF-E3B1-82419BF2FE48}"/>
              </a:ext>
            </a:extLst>
          </p:cNvPr>
          <p:cNvSpPr>
            <a:spLocks noGrp="1"/>
          </p:cNvSpPr>
          <p:nvPr>
            <p:ph type="sldNum" sz="quarter" idx="12"/>
          </p:nvPr>
        </p:nvSpPr>
        <p:spPr/>
        <p:txBody>
          <a:bodyPr/>
          <a:lstStyle/>
          <a:p>
            <a:fld id="{4DD6B4E1-732A-4C62-B6D6-A8EBB631E60B}" type="slidenum">
              <a:rPr lang="da-DK" smtClean="0"/>
              <a:t>‹nr.›</a:t>
            </a:fld>
            <a:endParaRPr lang="da-DK"/>
          </a:p>
        </p:txBody>
      </p:sp>
    </p:spTree>
    <p:extLst>
      <p:ext uri="{BB962C8B-B14F-4D97-AF65-F5344CB8AC3E}">
        <p14:creationId xmlns:p14="http://schemas.microsoft.com/office/powerpoint/2010/main" val="5858338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A80065-B299-09F2-0F0E-380CCC3E525F}"/>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812C1681-CF6D-B751-71E8-8A7EB6A9D26D}"/>
              </a:ext>
            </a:extLst>
          </p:cNvPr>
          <p:cNvSpPr>
            <a:spLocks noGrp="1"/>
          </p:cNvSpPr>
          <p:nvPr>
            <p:ph type="dt" sz="half" idx="10"/>
          </p:nvPr>
        </p:nvSpPr>
        <p:spPr/>
        <p:txBody>
          <a:bodyPr/>
          <a:lstStyle/>
          <a:p>
            <a:fld id="{EA8D5B7D-57B7-49DB-9FB0-A41BD453D59C}" type="datetimeFigureOut">
              <a:rPr lang="da-DK" smtClean="0"/>
              <a:t>15-05-2024</a:t>
            </a:fld>
            <a:endParaRPr lang="da-DK"/>
          </a:p>
        </p:txBody>
      </p:sp>
      <p:sp>
        <p:nvSpPr>
          <p:cNvPr id="4" name="Pladsholder til sidefod 3">
            <a:extLst>
              <a:ext uri="{FF2B5EF4-FFF2-40B4-BE49-F238E27FC236}">
                <a16:creationId xmlns:a16="http://schemas.microsoft.com/office/drawing/2014/main" id="{62F686C7-AE06-F578-324A-F888A124DCCA}"/>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C826974C-89AE-FE9F-9BB4-BB1F647907CC}"/>
              </a:ext>
            </a:extLst>
          </p:cNvPr>
          <p:cNvSpPr>
            <a:spLocks noGrp="1"/>
          </p:cNvSpPr>
          <p:nvPr>
            <p:ph type="sldNum" sz="quarter" idx="12"/>
          </p:nvPr>
        </p:nvSpPr>
        <p:spPr/>
        <p:txBody>
          <a:bodyPr/>
          <a:lstStyle/>
          <a:p>
            <a:fld id="{4DD6B4E1-732A-4C62-B6D6-A8EBB631E60B}" type="slidenum">
              <a:rPr lang="da-DK" smtClean="0"/>
              <a:t>‹nr.›</a:t>
            </a:fld>
            <a:endParaRPr lang="da-DK"/>
          </a:p>
        </p:txBody>
      </p:sp>
    </p:spTree>
    <p:extLst>
      <p:ext uri="{BB962C8B-B14F-4D97-AF65-F5344CB8AC3E}">
        <p14:creationId xmlns:p14="http://schemas.microsoft.com/office/powerpoint/2010/main" val="3517306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8662C1E2-80D0-8AE5-5B55-D55C23460290}"/>
              </a:ext>
            </a:extLst>
          </p:cNvPr>
          <p:cNvSpPr>
            <a:spLocks noGrp="1"/>
          </p:cNvSpPr>
          <p:nvPr>
            <p:ph type="dt" sz="half" idx="10"/>
          </p:nvPr>
        </p:nvSpPr>
        <p:spPr/>
        <p:txBody>
          <a:bodyPr/>
          <a:lstStyle/>
          <a:p>
            <a:fld id="{EA8D5B7D-57B7-49DB-9FB0-A41BD453D59C}" type="datetimeFigureOut">
              <a:rPr lang="da-DK" smtClean="0"/>
              <a:t>15-05-2024</a:t>
            </a:fld>
            <a:endParaRPr lang="da-DK"/>
          </a:p>
        </p:txBody>
      </p:sp>
      <p:sp>
        <p:nvSpPr>
          <p:cNvPr id="3" name="Pladsholder til sidefod 2">
            <a:extLst>
              <a:ext uri="{FF2B5EF4-FFF2-40B4-BE49-F238E27FC236}">
                <a16:creationId xmlns:a16="http://schemas.microsoft.com/office/drawing/2014/main" id="{A9040418-7FC9-F260-3641-E48BF676EE66}"/>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9E46CC6F-C2F6-921A-D8A2-5599735FCBC8}"/>
              </a:ext>
            </a:extLst>
          </p:cNvPr>
          <p:cNvSpPr>
            <a:spLocks noGrp="1"/>
          </p:cNvSpPr>
          <p:nvPr>
            <p:ph type="sldNum" sz="quarter" idx="12"/>
          </p:nvPr>
        </p:nvSpPr>
        <p:spPr/>
        <p:txBody>
          <a:bodyPr/>
          <a:lstStyle/>
          <a:p>
            <a:fld id="{4DD6B4E1-732A-4C62-B6D6-A8EBB631E60B}" type="slidenum">
              <a:rPr lang="da-DK" smtClean="0"/>
              <a:t>‹nr.›</a:t>
            </a:fld>
            <a:endParaRPr lang="da-DK"/>
          </a:p>
        </p:txBody>
      </p:sp>
    </p:spTree>
    <p:extLst>
      <p:ext uri="{BB962C8B-B14F-4D97-AF65-F5344CB8AC3E}">
        <p14:creationId xmlns:p14="http://schemas.microsoft.com/office/powerpoint/2010/main" val="13189620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872C99-995D-CD1A-0AFA-ACF78175E826}"/>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3C80E6EF-763E-DE41-0831-634B474B2CD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FF60C1CA-1D98-1FC3-4B58-136E939D4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F2AC8B0C-3873-5C6C-9890-0DB1D3F5D380}"/>
              </a:ext>
            </a:extLst>
          </p:cNvPr>
          <p:cNvSpPr>
            <a:spLocks noGrp="1"/>
          </p:cNvSpPr>
          <p:nvPr>
            <p:ph type="dt" sz="half" idx="10"/>
          </p:nvPr>
        </p:nvSpPr>
        <p:spPr/>
        <p:txBody>
          <a:bodyPr/>
          <a:lstStyle/>
          <a:p>
            <a:fld id="{EA8D5B7D-57B7-49DB-9FB0-A41BD453D59C}" type="datetimeFigureOut">
              <a:rPr lang="da-DK" smtClean="0"/>
              <a:t>15-05-2024</a:t>
            </a:fld>
            <a:endParaRPr lang="da-DK"/>
          </a:p>
        </p:txBody>
      </p:sp>
      <p:sp>
        <p:nvSpPr>
          <p:cNvPr id="6" name="Pladsholder til sidefod 5">
            <a:extLst>
              <a:ext uri="{FF2B5EF4-FFF2-40B4-BE49-F238E27FC236}">
                <a16:creationId xmlns:a16="http://schemas.microsoft.com/office/drawing/2014/main" id="{E667443C-454B-3934-8B1B-E689CB016532}"/>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77AFD1E0-13A9-B1A3-C5AD-ED3BE90FD70F}"/>
              </a:ext>
            </a:extLst>
          </p:cNvPr>
          <p:cNvSpPr>
            <a:spLocks noGrp="1"/>
          </p:cNvSpPr>
          <p:nvPr>
            <p:ph type="sldNum" sz="quarter" idx="12"/>
          </p:nvPr>
        </p:nvSpPr>
        <p:spPr/>
        <p:txBody>
          <a:bodyPr/>
          <a:lstStyle/>
          <a:p>
            <a:fld id="{4DD6B4E1-732A-4C62-B6D6-A8EBB631E60B}" type="slidenum">
              <a:rPr lang="da-DK" smtClean="0"/>
              <a:t>‹nr.›</a:t>
            </a:fld>
            <a:endParaRPr lang="da-DK"/>
          </a:p>
        </p:txBody>
      </p:sp>
    </p:spTree>
    <p:extLst>
      <p:ext uri="{BB962C8B-B14F-4D97-AF65-F5344CB8AC3E}">
        <p14:creationId xmlns:p14="http://schemas.microsoft.com/office/powerpoint/2010/main" val="12630435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F06A3BF-C371-D64C-6797-53F935F49CB9}"/>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C9389FF1-EBF1-8DFA-6A76-29263A7D4EE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9AE019B2-23BA-F608-395E-2BA5C2200A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DA54502E-323C-5C64-815C-FCAA228D3AA9}"/>
              </a:ext>
            </a:extLst>
          </p:cNvPr>
          <p:cNvSpPr>
            <a:spLocks noGrp="1"/>
          </p:cNvSpPr>
          <p:nvPr>
            <p:ph type="dt" sz="half" idx="10"/>
          </p:nvPr>
        </p:nvSpPr>
        <p:spPr/>
        <p:txBody>
          <a:bodyPr/>
          <a:lstStyle/>
          <a:p>
            <a:fld id="{EA8D5B7D-57B7-49DB-9FB0-A41BD453D59C}" type="datetimeFigureOut">
              <a:rPr lang="da-DK" smtClean="0"/>
              <a:t>15-05-2024</a:t>
            </a:fld>
            <a:endParaRPr lang="da-DK"/>
          </a:p>
        </p:txBody>
      </p:sp>
      <p:sp>
        <p:nvSpPr>
          <p:cNvPr id="6" name="Pladsholder til sidefod 5">
            <a:extLst>
              <a:ext uri="{FF2B5EF4-FFF2-40B4-BE49-F238E27FC236}">
                <a16:creationId xmlns:a16="http://schemas.microsoft.com/office/drawing/2014/main" id="{BC5D7B64-EE11-915D-D3E1-940D157C3712}"/>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DF80264E-600B-F74D-92E0-36E21B355D7B}"/>
              </a:ext>
            </a:extLst>
          </p:cNvPr>
          <p:cNvSpPr>
            <a:spLocks noGrp="1"/>
          </p:cNvSpPr>
          <p:nvPr>
            <p:ph type="sldNum" sz="quarter" idx="12"/>
          </p:nvPr>
        </p:nvSpPr>
        <p:spPr/>
        <p:txBody>
          <a:bodyPr/>
          <a:lstStyle/>
          <a:p>
            <a:fld id="{4DD6B4E1-732A-4C62-B6D6-A8EBB631E60B}" type="slidenum">
              <a:rPr lang="da-DK" smtClean="0"/>
              <a:t>‹nr.›</a:t>
            </a:fld>
            <a:endParaRPr lang="da-DK"/>
          </a:p>
        </p:txBody>
      </p:sp>
    </p:spTree>
    <p:extLst>
      <p:ext uri="{BB962C8B-B14F-4D97-AF65-F5344CB8AC3E}">
        <p14:creationId xmlns:p14="http://schemas.microsoft.com/office/powerpoint/2010/main" val="39916471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07D985-700A-7EEF-2616-95607C41D3E4}"/>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A0836B66-5E4D-821D-0283-C08E90D2D3F9}"/>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6F8B201D-DBE4-60E7-EE7C-80A6AFB36AE6}"/>
              </a:ext>
            </a:extLst>
          </p:cNvPr>
          <p:cNvSpPr>
            <a:spLocks noGrp="1"/>
          </p:cNvSpPr>
          <p:nvPr>
            <p:ph type="dt" sz="half" idx="10"/>
          </p:nvPr>
        </p:nvSpPr>
        <p:spPr/>
        <p:txBody>
          <a:bodyPr/>
          <a:lstStyle/>
          <a:p>
            <a:fld id="{EA8D5B7D-57B7-49DB-9FB0-A41BD453D59C}" type="datetimeFigureOut">
              <a:rPr lang="da-DK" smtClean="0"/>
              <a:t>15-05-2024</a:t>
            </a:fld>
            <a:endParaRPr lang="da-DK"/>
          </a:p>
        </p:txBody>
      </p:sp>
      <p:sp>
        <p:nvSpPr>
          <p:cNvPr id="5" name="Pladsholder til sidefod 4">
            <a:extLst>
              <a:ext uri="{FF2B5EF4-FFF2-40B4-BE49-F238E27FC236}">
                <a16:creationId xmlns:a16="http://schemas.microsoft.com/office/drawing/2014/main" id="{58889691-CE33-6AD3-C831-822E68AD6389}"/>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986F4A80-791C-7452-4DDD-C148F9837747}"/>
              </a:ext>
            </a:extLst>
          </p:cNvPr>
          <p:cNvSpPr>
            <a:spLocks noGrp="1"/>
          </p:cNvSpPr>
          <p:nvPr>
            <p:ph type="sldNum" sz="quarter" idx="12"/>
          </p:nvPr>
        </p:nvSpPr>
        <p:spPr/>
        <p:txBody>
          <a:bodyPr/>
          <a:lstStyle/>
          <a:p>
            <a:fld id="{4DD6B4E1-732A-4C62-B6D6-A8EBB631E60B}" type="slidenum">
              <a:rPr lang="da-DK" smtClean="0"/>
              <a:t>‹nr.›</a:t>
            </a:fld>
            <a:endParaRPr lang="da-DK"/>
          </a:p>
        </p:txBody>
      </p:sp>
    </p:spTree>
    <p:extLst>
      <p:ext uri="{BB962C8B-B14F-4D97-AF65-F5344CB8AC3E}">
        <p14:creationId xmlns:p14="http://schemas.microsoft.com/office/powerpoint/2010/main" val="4229166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6AA2197D-8D03-4A91-CA55-CAC66288DA91}"/>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466A1A73-D30B-7564-59F3-F05114B81BA4}"/>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CF42E277-3268-0293-B1FA-8419DAA40626}"/>
              </a:ext>
            </a:extLst>
          </p:cNvPr>
          <p:cNvSpPr>
            <a:spLocks noGrp="1"/>
          </p:cNvSpPr>
          <p:nvPr>
            <p:ph type="dt" sz="half" idx="10"/>
          </p:nvPr>
        </p:nvSpPr>
        <p:spPr/>
        <p:txBody>
          <a:bodyPr/>
          <a:lstStyle/>
          <a:p>
            <a:fld id="{EA8D5B7D-57B7-49DB-9FB0-A41BD453D59C}" type="datetimeFigureOut">
              <a:rPr lang="da-DK" smtClean="0"/>
              <a:t>15-05-2024</a:t>
            </a:fld>
            <a:endParaRPr lang="da-DK"/>
          </a:p>
        </p:txBody>
      </p:sp>
      <p:sp>
        <p:nvSpPr>
          <p:cNvPr id="5" name="Pladsholder til sidefod 4">
            <a:extLst>
              <a:ext uri="{FF2B5EF4-FFF2-40B4-BE49-F238E27FC236}">
                <a16:creationId xmlns:a16="http://schemas.microsoft.com/office/drawing/2014/main" id="{BB7B41FB-2586-0968-DB2C-AFA0623804D1}"/>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E25F6D78-D73A-62D2-7EF5-741280F893F7}"/>
              </a:ext>
            </a:extLst>
          </p:cNvPr>
          <p:cNvSpPr>
            <a:spLocks noGrp="1"/>
          </p:cNvSpPr>
          <p:nvPr>
            <p:ph type="sldNum" sz="quarter" idx="12"/>
          </p:nvPr>
        </p:nvSpPr>
        <p:spPr/>
        <p:txBody>
          <a:bodyPr/>
          <a:lstStyle/>
          <a:p>
            <a:fld id="{4DD6B4E1-732A-4C62-B6D6-A8EBB631E60B}" type="slidenum">
              <a:rPr lang="da-DK" smtClean="0"/>
              <a:t>‹nr.›</a:t>
            </a:fld>
            <a:endParaRPr lang="da-DK"/>
          </a:p>
        </p:txBody>
      </p:sp>
    </p:spTree>
    <p:extLst>
      <p:ext uri="{BB962C8B-B14F-4D97-AF65-F5344CB8AC3E}">
        <p14:creationId xmlns:p14="http://schemas.microsoft.com/office/powerpoint/2010/main" val="40023692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227F9F01-7AEB-FD08-51B5-060F029BC5A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78D9326C-9C83-DBD8-399A-AD53FE03994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76899D81-60D4-66FA-0F97-5317E893DAC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A8D5B7D-57B7-49DB-9FB0-A41BD453D59C}" type="datetimeFigureOut">
              <a:rPr lang="da-DK" smtClean="0"/>
              <a:t>15-05-2024</a:t>
            </a:fld>
            <a:endParaRPr lang="da-DK"/>
          </a:p>
        </p:txBody>
      </p:sp>
      <p:sp>
        <p:nvSpPr>
          <p:cNvPr id="5" name="Pladsholder til sidefod 4">
            <a:extLst>
              <a:ext uri="{FF2B5EF4-FFF2-40B4-BE49-F238E27FC236}">
                <a16:creationId xmlns:a16="http://schemas.microsoft.com/office/drawing/2014/main" id="{BD1152E6-79C5-AE83-5AF8-A4A606D7D4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D2524528-9995-737D-4264-031DFBE176E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DD6B4E1-732A-4C62-B6D6-A8EBB631E60B}" type="slidenum">
              <a:rPr lang="da-DK" smtClean="0"/>
              <a:t>‹nr.›</a:t>
            </a:fld>
            <a:endParaRPr lang="da-DK"/>
          </a:p>
        </p:txBody>
      </p:sp>
    </p:spTree>
    <p:extLst>
      <p:ext uri="{BB962C8B-B14F-4D97-AF65-F5344CB8AC3E}">
        <p14:creationId xmlns:p14="http://schemas.microsoft.com/office/powerpoint/2010/main" val="21753307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EDC174-F325-AA2B-B63D-2C949921D73A}"/>
              </a:ext>
            </a:extLst>
          </p:cNvPr>
          <p:cNvSpPr>
            <a:spLocks noGrp="1"/>
          </p:cNvSpPr>
          <p:nvPr>
            <p:ph type="ctrTitle"/>
          </p:nvPr>
        </p:nvSpPr>
        <p:spPr>
          <a:xfrm>
            <a:off x="1524000" y="1122363"/>
            <a:ext cx="9053945" cy="945428"/>
          </a:xfrm>
        </p:spPr>
        <p:txBody>
          <a:bodyPr/>
          <a:lstStyle/>
          <a:p>
            <a:r>
              <a:rPr lang="da-DK" dirty="0"/>
              <a:t>Rig Aften ASC 30 April 2024</a:t>
            </a:r>
          </a:p>
        </p:txBody>
      </p:sp>
      <p:pic>
        <p:nvPicPr>
          <p:cNvPr id="5" name="Billede 4" descr="Et billede, der indeholder tekst, Font/skrifttype, plakat, Grafik&#10;&#10;Automatisk genereret beskrivelse">
            <a:extLst>
              <a:ext uri="{FF2B5EF4-FFF2-40B4-BE49-F238E27FC236}">
                <a16:creationId xmlns:a16="http://schemas.microsoft.com/office/drawing/2014/main" id="{9DCA41AE-BECC-F839-B2FD-476EDA48B5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13959" y="2479578"/>
            <a:ext cx="3564081" cy="3960090"/>
          </a:xfrm>
          <a:prstGeom prst="rect">
            <a:avLst/>
          </a:prstGeom>
        </p:spPr>
      </p:pic>
    </p:spTree>
    <p:extLst>
      <p:ext uri="{BB962C8B-B14F-4D97-AF65-F5344CB8AC3E}">
        <p14:creationId xmlns:p14="http://schemas.microsoft.com/office/powerpoint/2010/main" val="18106152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B0D5FD-04FB-89BD-17B8-538AA957B0CD}"/>
              </a:ext>
            </a:extLst>
          </p:cNvPr>
          <p:cNvSpPr>
            <a:spLocks noGrp="1"/>
          </p:cNvSpPr>
          <p:nvPr>
            <p:ph type="title"/>
          </p:nvPr>
        </p:nvSpPr>
        <p:spPr>
          <a:xfrm>
            <a:off x="581891" y="365125"/>
            <a:ext cx="10868891" cy="1325563"/>
          </a:xfrm>
        </p:spPr>
        <p:txBody>
          <a:bodyPr/>
          <a:lstStyle/>
          <a:p>
            <a:r>
              <a:rPr lang="da-DK" dirty="0"/>
              <a:t>Vi er resterne efter Nordic Mast/Southern spars</a:t>
            </a:r>
          </a:p>
        </p:txBody>
      </p:sp>
      <p:sp>
        <p:nvSpPr>
          <p:cNvPr id="3" name="Pladsholder til indhold 2">
            <a:extLst>
              <a:ext uri="{FF2B5EF4-FFF2-40B4-BE49-F238E27FC236}">
                <a16:creationId xmlns:a16="http://schemas.microsoft.com/office/drawing/2014/main" id="{87199FA8-C819-00B1-0547-C6099771247C}"/>
              </a:ext>
            </a:extLst>
          </p:cNvPr>
          <p:cNvSpPr>
            <a:spLocks noGrp="1"/>
          </p:cNvSpPr>
          <p:nvPr>
            <p:ph idx="1"/>
          </p:nvPr>
        </p:nvSpPr>
        <p:spPr>
          <a:xfrm>
            <a:off x="966355" y="1870364"/>
            <a:ext cx="10484427" cy="510885"/>
          </a:xfrm>
        </p:spPr>
        <p:txBody>
          <a:bodyPr/>
          <a:lstStyle/>
          <a:p>
            <a:r>
              <a:rPr lang="da-DK" dirty="0"/>
              <a:t>Lærling Per – begyndte hos Nordic Mast 1979  </a:t>
            </a:r>
          </a:p>
        </p:txBody>
      </p:sp>
      <p:pic>
        <p:nvPicPr>
          <p:cNvPr id="1026" name="97BFB1C3-4F33-43E0-8504-0A725FC09E58" descr="IMG_2509.jpg">
            <a:extLst>
              <a:ext uri="{FF2B5EF4-FFF2-40B4-BE49-F238E27FC236}">
                <a16:creationId xmlns:a16="http://schemas.microsoft.com/office/drawing/2014/main" id="{E26FAD36-9AD3-D5FB-9361-B84827C2B0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38456" y="2560924"/>
            <a:ext cx="4907972" cy="3875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8446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FAF56DC-4B8B-5CA3-1387-6FE7AFEA7F84}"/>
              </a:ext>
            </a:extLst>
          </p:cNvPr>
          <p:cNvSpPr>
            <a:spLocks noGrp="1"/>
          </p:cNvSpPr>
          <p:nvPr>
            <p:ph type="title"/>
          </p:nvPr>
        </p:nvSpPr>
        <p:spPr>
          <a:xfrm>
            <a:off x="519545" y="365125"/>
            <a:ext cx="10834255" cy="1325563"/>
          </a:xfrm>
        </p:spPr>
        <p:txBody>
          <a:bodyPr/>
          <a:lstStyle/>
          <a:p>
            <a:r>
              <a:rPr lang="da-DK" dirty="0"/>
              <a:t>Vi er resterne efter Nordic Mast/Southern spars</a:t>
            </a:r>
          </a:p>
        </p:txBody>
      </p:sp>
      <p:sp>
        <p:nvSpPr>
          <p:cNvPr id="3" name="Pladsholder til indhold 2">
            <a:extLst>
              <a:ext uri="{FF2B5EF4-FFF2-40B4-BE49-F238E27FC236}">
                <a16:creationId xmlns:a16="http://schemas.microsoft.com/office/drawing/2014/main" id="{E7481E69-7B32-4E87-ECA5-7625D2A437FB}"/>
              </a:ext>
            </a:extLst>
          </p:cNvPr>
          <p:cNvSpPr>
            <a:spLocks noGrp="1"/>
          </p:cNvSpPr>
          <p:nvPr>
            <p:ph idx="1"/>
          </p:nvPr>
        </p:nvSpPr>
        <p:spPr>
          <a:xfrm>
            <a:off x="838200" y="1825625"/>
            <a:ext cx="5257800" cy="595457"/>
          </a:xfrm>
        </p:spPr>
        <p:txBody>
          <a:bodyPr>
            <a:normAutofit fontScale="77500" lnSpcReduction="20000"/>
          </a:bodyPr>
          <a:lstStyle/>
          <a:p>
            <a:r>
              <a:rPr lang="da-DK" dirty="0"/>
              <a:t>Torben- Startede ved Nordic Mast 2000</a:t>
            </a:r>
          </a:p>
        </p:txBody>
      </p:sp>
      <p:pic>
        <p:nvPicPr>
          <p:cNvPr id="2050" name="B50BB9FE-A6DB-4ECC-B4EC-5FECEB758767" descr="IMG_2517.jpg">
            <a:extLst>
              <a:ext uri="{FF2B5EF4-FFF2-40B4-BE49-F238E27FC236}">
                <a16:creationId xmlns:a16="http://schemas.microsoft.com/office/drawing/2014/main" id="{AD3D83A6-100B-35A5-08AB-21ABF46AED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1455" y="1825625"/>
            <a:ext cx="3764034" cy="4549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53693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D0A540-DA08-7F14-9900-BC0078389E35}"/>
              </a:ext>
            </a:extLst>
          </p:cNvPr>
          <p:cNvSpPr>
            <a:spLocks noGrp="1"/>
          </p:cNvSpPr>
          <p:nvPr>
            <p:ph type="title"/>
          </p:nvPr>
        </p:nvSpPr>
        <p:spPr>
          <a:xfrm>
            <a:off x="436418" y="365125"/>
            <a:ext cx="10917382" cy="1325563"/>
          </a:xfrm>
        </p:spPr>
        <p:txBody>
          <a:bodyPr/>
          <a:lstStyle/>
          <a:p>
            <a:r>
              <a:rPr lang="da-DK" dirty="0"/>
              <a:t>Vi er resterne efter Nordic Mast/Southern spars</a:t>
            </a:r>
          </a:p>
        </p:txBody>
      </p:sp>
      <p:sp>
        <p:nvSpPr>
          <p:cNvPr id="3" name="Pladsholder til indhold 2">
            <a:extLst>
              <a:ext uri="{FF2B5EF4-FFF2-40B4-BE49-F238E27FC236}">
                <a16:creationId xmlns:a16="http://schemas.microsoft.com/office/drawing/2014/main" id="{EB4D42EC-413D-1248-0C4A-EA3FF0C7EA49}"/>
              </a:ext>
            </a:extLst>
          </p:cNvPr>
          <p:cNvSpPr>
            <a:spLocks noGrp="1"/>
          </p:cNvSpPr>
          <p:nvPr>
            <p:ph idx="1"/>
          </p:nvPr>
        </p:nvSpPr>
        <p:spPr>
          <a:xfrm>
            <a:off x="838200" y="1825625"/>
            <a:ext cx="7630391" cy="637020"/>
          </a:xfrm>
        </p:spPr>
        <p:txBody>
          <a:bodyPr>
            <a:normAutofit/>
          </a:bodyPr>
          <a:lstStyle/>
          <a:p>
            <a:r>
              <a:rPr lang="da-DK" dirty="0"/>
              <a:t>Sven – min lærling, kom til Nordic Mast 2000</a:t>
            </a:r>
          </a:p>
        </p:txBody>
      </p:sp>
      <p:pic>
        <p:nvPicPr>
          <p:cNvPr id="3074" name="8586D7BF-1CA7-4603-B1F2-911E8D26FD00" descr="IMG_2515.jpg">
            <a:extLst>
              <a:ext uri="{FF2B5EF4-FFF2-40B4-BE49-F238E27FC236}">
                <a16:creationId xmlns:a16="http://schemas.microsoft.com/office/drawing/2014/main" id="{9A22C87E-F96C-30CF-92B7-B2FD0AE9BC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98427" y="1383959"/>
            <a:ext cx="3843914" cy="5108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22080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D027513B-FF62-C6C3-38D6-F9CFFD27B72D}"/>
              </a:ext>
            </a:extLst>
          </p:cNvPr>
          <p:cNvSpPr>
            <a:spLocks noGrp="1"/>
          </p:cNvSpPr>
          <p:nvPr>
            <p:ph type="title"/>
          </p:nvPr>
        </p:nvSpPr>
        <p:spPr>
          <a:xfrm>
            <a:off x="839788" y="457200"/>
            <a:ext cx="3932237" cy="613064"/>
          </a:xfrm>
        </p:spPr>
        <p:txBody>
          <a:bodyPr/>
          <a:lstStyle/>
          <a:p>
            <a:r>
              <a:rPr lang="da-DK" dirty="0"/>
              <a:t>Vi tilbyder </a:t>
            </a:r>
          </a:p>
        </p:txBody>
      </p:sp>
      <p:pic>
        <p:nvPicPr>
          <p:cNvPr id="10" name="Pladsholder til indhold 9" descr="Et billede, der indeholder båd, udendørs, skib, bygning&#10;&#10;Automatisk genereret beskrivelse">
            <a:extLst>
              <a:ext uri="{FF2B5EF4-FFF2-40B4-BE49-F238E27FC236}">
                <a16:creationId xmlns:a16="http://schemas.microsoft.com/office/drawing/2014/main" id="{5F9C1154-B7C0-E95F-71D0-4B96F30A203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83188" y="1109662"/>
            <a:ext cx="6172200" cy="4629150"/>
          </a:xfrm>
        </p:spPr>
      </p:pic>
      <p:sp>
        <p:nvSpPr>
          <p:cNvPr id="7" name="Pladsholder til tekst 6">
            <a:extLst>
              <a:ext uri="{FF2B5EF4-FFF2-40B4-BE49-F238E27FC236}">
                <a16:creationId xmlns:a16="http://schemas.microsoft.com/office/drawing/2014/main" id="{86C9647F-79BF-3AC9-CB18-2906C20BC672}"/>
              </a:ext>
            </a:extLst>
          </p:cNvPr>
          <p:cNvSpPr>
            <a:spLocks noGrp="1"/>
          </p:cNvSpPr>
          <p:nvPr>
            <p:ph type="body" sz="half" idx="2"/>
          </p:nvPr>
        </p:nvSpPr>
        <p:spPr>
          <a:xfrm>
            <a:off x="839788" y="2057399"/>
            <a:ext cx="3932237" cy="4177145"/>
          </a:xfrm>
        </p:spPr>
        <p:txBody>
          <a:bodyPr/>
          <a:lstStyle/>
          <a:p>
            <a:pPr marL="285750" indent="-285750">
              <a:buFont typeface="Arial" panose="020B0604020202020204" pitchFamily="34" charset="0"/>
              <a:buChar char="•"/>
            </a:pPr>
            <a:r>
              <a:rPr lang="da-DK" dirty="0"/>
              <a:t>Reparationer af Mast, bom og udstyr</a:t>
            </a:r>
          </a:p>
          <a:p>
            <a:pPr marL="285750" indent="-285750">
              <a:buFont typeface="Arial" panose="020B0604020202020204" pitchFamily="34" charset="0"/>
              <a:buChar char="•"/>
            </a:pPr>
            <a:r>
              <a:rPr lang="da-DK" dirty="0"/>
              <a:t>Ny Wire rig </a:t>
            </a:r>
          </a:p>
          <a:p>
            <a:pPr marL="285750" indent="-285750">
              <a:buFont typeface="Arial" panose="020B0604020202020204" pitchFamily="34" charset="0"/>
              <a:buChar char="•"/>
            </a:pPr>
            <a:r>
              <a:rPr lang="da-DK" dirty="0"/>
              <a:t>Ny Rod rig </a:t>
            </a:r>
          </a:p>
          <a:p>
            <a:pPr marL="285750" indent="-285750">
              <a:buFont typeface="Arial" panose="020B0604020202020204" pitchFamily="34" charset="0"/>
              <a:buChar char="•"/>
            </a:pPr>
            <a:r>
              <a:rPr lang="da-DK" dirty="0" err="1"/>
              <a:t>Selden</a:t>
            </a:r>
            <a:r>
              <a:rPr lang="da-DK" dirty="0"/>
              <a:t> forhandler </a:t>
            </a:r>
          </a:p>
          <a:p>
            <a:pPr marL="285750" indent="-285750">
              <a:buFont typeface="Arial" panose="020B0604020202020204" pitchFamily="34" charset="0"/>
              <a:buChar char="•"/>
            </a:pPr>
            <a:r>
              <a:rPr lang="da-DK" dirty="0" err="1"/>
              <a:t>Profurl</a:t>
            </a:r>
            <a:r>
              <a:rPr lang="da-DK" dirty="0"/>
              <a:t> forhandler </a:t>
            </a:r>
          </a:p>
          <a:p>
            <a:pPr marL="285750" indent="-285750">
              <a:buFont typeface="Arial" panose="020B0604020202020204" pitchFamily="34" charset="0"/>
              <a:buChar char="•"/>
            </a:pPr>
            <a:r>
              <a:rPr lang="da-DK" dirty="0"/>
              <a:t>Forsikrings skader</a:t>
            </a:r>
          </a:p>
          <a:p>
            <a:pPr marL="285750" indent="-285750">
              <a:buFont typeface="Arial" panose="020B0604020202020204" pitchFamily="34" charset="0"/>
              <a:buChar char="•"/>
            </a:pPr>
            <a:r>
              <a:rPr lang="da-DK" dirty="0"/>
              <a:t>Ny løbende rig </a:t>
            </a:r>
          </a:p>
          <a:p>
            <a:pPr marL="285750" indent="-285750">
              <a:buFont typeface="Arial" panose="020B0604020202020204" pitchFamily="34" charset="0"/>
              <a:buChar char="•"/>
            </a:pPr>
            <a:r>
              <a:rPr lang="da-DK" dirty="0"/>
              <a:t>Ny </a:t>
            </a:r>
            <a:r>
              <a:rPr lang="da-DK" dirty="0" err="1"/>
              <a:t>kicker</a:t>
            </a:r>
            <a:r>
              <a:rPr lang="da-DK" dirty="0"/>
              <a:t> / bom nedhaler  </a:t>
            </a:r>
          </a:p>
          <a:p>
            <a:pPr marL="285750" indent="-285750">
              <a:buFont typeface="Arial" panose="020B0604020202020204" pitchFamily="34" charset="0"/>
              <a:buChar char="•"/>
            </a:pPr>
            <a:r>
              <a:rPr lang="da-DK" dirty="0"/>
              <a:t>Søgelænder</a:t>
            </a:r>
          </a:p>
          <a:p>
            <a:pPr marL="285750" indent="-285750">
              <a:buFont typeface="Arial" panose="020B0604020202020204" pitchFamily="34" charset="0"/>
              <a:buChar char="•"/>
            </a:pPr>
            <a:r>
              <a:rPr lang="da-DK" dirty="0"/>
              <a:t>Fremstilling af beslag</a:t>
            </a:r>
          </a:p>
          <a:p>
            <a:pPr marL="285750" indent="-285750">
              <a:buFont typeface="Arial" panose="020B0604020202020204" pitchFamily="34" charset="0"/>
              <a:buChar char="•"/>
            </a:pPr>
            <a:r>
              <a:rPr lang="da-DK" dirty="0"/>
              <a:t>3 D print af beslag</a:t>
            </a:r>
          </a:p>
          <a:p>
            <a:pPr marL="285750" indent="-285750">
              <a:buFont typeface="Arial" panose="020B0604020202020204" pitchFamily="34" charset="0"/>
              <a:buChar char="•"/>
            </a:pPr>
            <a:r>
              <a:rPr lang="da-DK" dirty="0"/>
              <a:t>Rigning, trim mv </a:t>
            </a:r>
          </a:p>
        </p:txBody>
      </p:sp>
    </p:spTree>
    <p:extLst>
      <p:ext uri="{BB962C8B-B14F-4D97-AF65-F5344CB8AC3E}">
        <p14:creationId xmlns:p14="http://schemas.microsoft.com/office/powerpoint/2010/main" val="1701702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047062-D53B-63DD-6B70-0D84C0AF8F61}"/>
              </a:ext>
            </a:extLst>
          </p:cNvPr>
          <p:cNvSpPr>
            <a:spLocks noGrp="1"/>
          </p:cNvSpPr>
          <p:nvPr>
            <p:ph type="title"/>
          </p:nvPr>
        </p:nvSpPr>
        <p:spPr>
          <a:xfrm>
            <a:off x="839788" y="457200"/>
            <a:ext cx="10512424" cy="800100"/>
          </a:xfrm>
        </p:spPr>
        <p:txBody>
          <a:bodyPr/>
          <a:lstStyle/>
          <a:p>
            <a:r>
              <a:rPr lang="da-DK" dirty="0"/>
              <a:t>Hvad er vigtigt at kontrollere inden Masten sættes</a:t>
            </a:r>
          </a:p>
        </p:txBody>
      </p:sp>
      <p:sp>
        <p:nvSpPr>
          <p:cNvPr id="4" name="Pladsholder til tekst 3">
            <a:extLst>
              <a:ext uri="{FF2B5EF4-FFF2-40B4-BE49-F238E27FC236}">
                <a16:creationId xmlns:a16="http://schemas.microsoft.com/office/drawing/2014/main" id="{9E0D5BBE-5ADA-1F09-7C38-A7828804BEE6}"/>
              </a:ext>
            </a:extLst>
          </p:cNvPr>
          <p:cNvSpPr>
            <a:spLocks noGrp="1"/>
          </p:cNvSpPr>
          <p:nvPr>
            <p:ph type="body" sz="half" idx="2"/>
          </p:nvPr>
        </p:nvSpPr>
        <p:spPr>
          <a:xfrm>
            <a:off x="839788" y="1600200"/>
            <a:ext cx="4781694" cy="4499264"/>
          </a:xfrm>
        </p:spPr>
        <p:txBody>
          <a:bodyPr/>
          <a:lstStyle/>
          <a:p>
            <a:pPr marL="285750" indent="-285750">
              <a:buFont typeface="Arial" panose="020B0604020202020204" pitchFamily="34" charset="0"/>
              <a:buChar char="•"/>
            </a:pPr>
            <a:r>
              <a:rPr lang="da-DK" dirty="0"/>
              <a:t>Mastefoden – i båden og på Masten </a:t>
            </a:r>
          </a:p>
          <a:p>
            <a:pPr marL="285750" indent="-285750">
              <a:buFont typeface="Arial" panose="020B0604020202020204" pitchFamily="34" charset="0"/>
              <a:buChar char="•"/>
            </a:pPr>
            <a:r>
              <a:rPr lang="da-DK" dirty="0"/>
              <a:t>Bom og kick beslag </a:t>
            </a:r>
          </a:p>
          <a:p>
            <a:pPr marL="285750" indent="-285750">
              <a:buFont typeface="Arial" panose="020B0604020202020204" pitchFamily="34" charset="0"/>
              <a:buChar char="•"/>
            </a:pPr>
            <a:r>
              <a:rPr lang="da-DK" dirty="0"/>
              <a:t>Salingshorn med beslag </a:t>
            </a:r>
          </a:p>
          <a:p>
            <a:pPr marL="285750" indent="-285750">
              <a:buFont typeface="Arial" panose="020B0604020202020204" pitchFamily="34" charset="0"/>
              <a:buChar char="•"/>
            </a:pPr>
            <a:r>
              <a:rPr lang="da-DK" dirty="0"/>
              <a:t>Lys </a:t>
            </a:r>
          </a:p>
          <a:p>
            <a:pPr marL="285750" indent="-285750">
              <a:buFont typeface="Arial" panose="020B0604020202020204" pitchFamily="34" charset="0"/>
              <a:buChar char="•"/>
            </a:pPr>
            <a:r>
              <a:rPr lang="da-DK" dirty="0"/>
              <a:t>Fald </a:t>
            </a:r>
          </a:p>
          <a:p>
            <a:pPr marL="285750" indent="-285750">
              <a:buFont typeface="Arial" panose="020B0604020202020204" pitchFamily="34" charset="0"/>
              <a:buChar char="•"/>
            </a:pPr>
            <a:r>
              <a:rPr lang="da-DK" dirty="0"/>
              <a:t>Riggen </a:t>
            </a:r>
          </a:p>
          <a:p>
            <a:pPr marL="285750" indent="-285750">
              <a:buFont typeface="Arial" panose="020B0604020202020204" pitchFamily="34" charset="0"/>
              <a:buChar char="•"/>
            </a:pPr>
            <a:r>
              <a:rPr lang="da-DK" dirty="0"/>
              <a:t>Maste rør for buler og revner</a:t>
            </a:r>
          </a:p>
          <a:p>
            <a:pPr marL="285750" indent="-285750">
              <a:buFont typeface="Arial" panose="020B0604020202020204" pitchFamily="34" charset="0"/>
              <a:buChar char="•"/>
            </a:pPr>
            <a:r>
              <a:rPr lang="da-DK" dirty="0"/>
              <a:t>Rulle anlæg </a:t>
            </a:r>
          </a:p>
          <a:p>
            <a:pPr marL="285750" indent="-285750">
              <a:buFont typeface="Arial" panose="020B0604020202020204" pitchFamily="34" charset="0"/>
              <a:buChar char="•"/>
            </a:pPr>
            <a:r>
              <a:rPr lang="da-DK" dirty="0"/>
              <a:t>Andre beslag, så som klemmer, fald </a:t>
            </a:r>
            <a:r>
              <a:rPr lang="da-DK" dirty="0" err="1"/>
              <a:t>aflastere</a:t>
            </a:r>
            <a:r>
              <a:rPr lang="da-DK" dirty="0"/>
              <a:t> mv. </a:t>
            </a:r>
          </a:p>
          <a:p>
            <a:pPr marL="285750" indent="-285750">
              <a:buFont typeface="Arial" panose="020B0604020202020204" pitchFamily="34" charset="0"/>
              <a:buChar char="•"/>
            </a:pPr>
            <a:r>
              <a:rPr lang="da-DK" dirty="0"/>
              <a:t>Fald hjul </a:t>
            </a:r>
          </a:p>
          <a:p>
            <a:pPr marL="285750" indent="-285750">
              <a:buFont typeface="Arial" panose="020B0604020202020204" pitchFamily="34" charset="0"/>
              <a:buChar char="•"/>
            </a:pPr>
            <a:r>
              <a:rPr lang="da-DK" dirty="0"/>
              <a:t>Smøre bevægelige dele</a:t>
            </a:r>
          </a:p>
        </p:txBody>
      </p:sp>
    </p:spTree>
    <p:extLst>
      <p:ext uri="{BB962C8B-B14F-4D97-AF65-F5344CB8AC3E}">
        <p14:creationId xmlns:p14="http://schemas.microsoft.com/office/powerpoint/2010/main" val="36396179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dsholder til indhold 7" descr="Et billede, der indeholder værktøj, nål, pisk&#10;&#10;Automatisk genereret beskrivelse">
            <a:extLst>
              <a:ext uri="{FF2B5EF4-FFF2-40B4-BE49-F238E27FC236}">
                <a16:creationId xmlns:a16="http://schemas.microsoft.com/office/drawing/2014/main" id="{858C02F4-8EEE-A4A6-EB94-BDAFDB39A6E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34658" y="1082544"/>
            <a:ext cx="7318496" cy="5474119"/>
          </a:xfrm>
        </p:spPr>
      </p:pic>
      <p:sp>
        <p:nvSpPr>
          <p:cNvPr id="4" name="Pladsholder til tekst 3">
            <a:extLst>
              <a:ext uri="{FF2B5EF4-FFF2-40B4-BE49-F238E27FC236}">
                <a16:creationId xmlns:a16="http://schemas.microsoft.com/office/drawing/2014/main" id="{F773432D-1AD0-A360-3A28-39AF488778A0}"/>
              </a:ext>
            </a:extLst>
          </p:cNvPr>
          <p:cNvSpPr>
            <a:spLocks noGrp="1"/>
          </p:cNvSpPr>
          <p:nvPr>
            <p:ph type="body" sz="half" idx="2"/>
          </p:nvPr>
        </p:nvSpPr>
        <p:spPr>
          <a:xfrm>
            <a:off x="683924" y="301337"/>
            <a:ext cx="3932237" cy="768927"/>
          </a:xfrm>
        </p:spPr>
        <p:txBody>
          <a:bodyPr/>
          <a:lstStyle/>
          <a:p>
            <a:r>
              <a:rPr lang="da-DK" dirty="0"/>
              <a:t>Check alle wire for skader.</a:t>
            </a:r>
          </a:p>
          <a:p>
            <a:r>
              <a:rPr lang="da-DK" dirty="0"/>
              <a:t>En wires levetid er </a:t>
            </a:r>
            <a:r>
              <a:rPr lang="da-DK" dirty="0" err="1"/>
              <a:t>ca</a:t>
            </a:r>
            <a:r>
              <a:rPr lang="da-DK" dirty="0"/>
              <a:t> 10 år eller 40.000 sm</a:t>
            </a:r>
          </a:p>
        </p:txBody>
      </p:sp>
    </p:spTree>
    <p:extLst>
      <p:ext uri="{BB962C8B-B14F-4D97-AF65-F5344CB8AC3E}">
        <p14:creationId xmlns:p14="http://schemas.microsoft.com/office/powerpoint/2010/main" val="24907063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tekst 3">
            <a:extLst>
              <a:ext uri="{FF2B5EF4-FFF2-40B4-BE49-F238E27FC236}">
                <a16:creationId xmlns:a16="http://schemas.microsoft.com/office/drawing/2014/main" id="{F773432D-1AD0-A360-3A28-39AF488778A0}"/>
              </a:ext>
            </a:extLst>
          </p:cNvPr>
          <p:cNvSpPr>
            <a:spLocks noGrp="1"/>
          </p:cNvSpPr>
          <p:nvPr>
            <p:ph type="body" sz="half" idx="2"/>
          </p:nvPr>
        </p:nvSpPr>
        <p:spPr>
          <a:xfrm>
            <a:off x="683924" y="301337"/>
            <a:ext cx="3932237" cy="768927"/>
          </a:xfrm>
        </p:spPr>
        <p:txBody>
          <a:bodyPr/>
          <a:lstStyle/>
          <a:p>
            <a:r>
              <a:rPr lang="da-DK" dirty="0"/>
              <a:t>Check alle wire for skader.</a:t>
            </a:r>
          </a:p>
          <a:p>
            <a:r>
              <a:rPr lang="da-DK" dirty="0"/>
              <a:t>En wires levetid er </a:t>
            </a:r>
            <a:r>
              <a:rPr lang="da-DK" dirty="0" err="1"/>
              <a:t>ca</a:t>
            </a:r>
            <a:r>
              <a:rPr lang="da-DK" dirty="0"/>
              <a:t> 10 år eller 40.000 sm</a:t>
            </a:r>
          </a:p>
        </p:txBody>
      </p:sp>
      <p:pic>
        <p:nvPicPr>
          <p:cNvPr id="6" name="Pladsholder til indhold 5" descr="Et billede, der indeholder jord, person, cykel, saks&#10;&#10;Automatisk genereret beskrivelse">
            <a:extLst>
              <a:ext uri="{FF2B5EF4-FFF2-40B4-BE49-F238E27FC236}">
                <a16:creationId xmlns:a16="http://schemas.microsoft.com/office/drawing/2014/main" id="{1EC6232C-F74E-725F-A1EE-8A346470BDF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26627" y="389746"/>
            <a:ext cx="4996860" cy="6331900"/>
          </a:xfrm>
        </p:spPr>
      </p:pic>
    </p:spTree>
    <p:extLst>
      <p:ext uri="{BB962C8B-B14F-4D97-AF65-F5344CB8AC3E}">
        <p14:creationId xmlns:p14="http://schemas.microsoft.com/office/powerpoint/2010/main" val="17779642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A25CE8-A5D4-14E8-4702-513F1134838B}"/>
              </a:ext>
            </a:extLst>
          </p:cNvPr>
          <p:cNvSpPr>
            <a:spLocks noGrp="1"/>
          </p:cNvSpPr>
          <p:nvPr>
            <p:ph type="title"/>
          </p:nvPr>
        </p:nvSpPr>
        <p:spPr>
          <a:xfrm>
            <a:off x="839788" y="457200"/>
            <a:ext cx="3932237" cy="530225"/>
          </a:xfrm>
        </p:spPr>
        <p:txBody>
          <a:bodyPr>
            <a:normAutofit fontScale="90000"/>
          </a:bodyPr>
          <a:lstStyle/>
          <a:p>
            <a:r>
              <a:rPr lang="da-DK" dirty="0" err="1"/>
              <a:t>Forstags</a:t>
            </a:r>
            <a:r>
              <a:rPr lang="da-DK" dirty="0"/>
              <a:t> wire </a:t>
            </a:r>
          </a:p>
        </p:txBody>
      </p:sp>
      <p:pic>
        <p:nvPicPr>
          <p:cNvPr id="6" name="Pladsholder til indhold 5" descr="Et billede, der indeholder skib, vand, udendørs, sky&#10;&#10;Automatisk genereret beskrivelse">
            <a:extLst>
              <a:ext uri="{FF2B5EF4-FFF2-40B4-BE49-F238E27FC236}">
                <a16:creationId xmlns:a16="http://schemas.microsoft.com/office/drawing/2014/main" id="{479B6B07-2210-6B8F-521B-1F6F9D30F29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95455" y="20782"/>
            <a:ext cx="3754267" cy="6676969"/>
          </a:xfrm>
        </p:spPr>
      </p:pic>
    </p:spTree>
    <p:extLst>
      <p:ext uri="{BB962C8B-B14F-4D97-AF65-F5344CB8AC3E}">
        <p14:creationId xmlns:p14="http://schemas.microsoft.com/office/powerpoint/2010/main" val="32268632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A25CE8-A5D4-14E8-4702-513F1134838B}"/>
              </a:ext>
            </a:extLst>
          </p:cNvPr>
          <p:cNvSpPr>
            <a:spLocks noGrp="1"/>
          </p:cNvSpPr>
          <p:nvPr>
            <p:ph type="title"/>
          </p:nvPr>
        </p:nvSpPr>
        <p:spPr>
          <a:xfrm>
            <a:off x="839788" y="457200"/>
            <a:ext cx="3932237" cy="530225"/>
          </a:xfrm>
        </p:spPr>
        <p:txBody>
          <a:bodyPr>
            <a:normAutofit fontScale="90000"/>
          </a:bodyPr>
          <a:lstStyle/>
          <a:p>
            <a:r>
              <a:rPr lang="da-DK" dirty="0" err="1"/>
              <a:t>Forstags</a:t>
            </a:r>
            <a:r>
              <a:rPr lang="da-DK" dirty="0"/>
              <a:t> wire </a:t>
            </a:r>
          </a:p>
        </p:txBody>
      </p:sp>
      <p:pic>
        <p:nvPicPr>
          <p:cNvPr id="7" name="Pladsholder til indhold 6" descr="Et billede, der indeholder sky, udendørs, fløjte/pibe/rør, reb&#10;&#10;Automatisk genereret beskrivelse">
            <a:extLst>
              <a:ext uri="{FF2B5EF4-FFF2-40B4-BE49-F238E27FC236}">
                <a16:creationId xmlns:a16="http://schemas.microsoft.com/office/drawing/2014/main" id="{4B58F1CF-C838-A571-4163-67FC3A83E2B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704609" y="210398"/>
            <a:ext cx="4164966" cy="6220957"/>
          </a:xfrm>
        </p:spPr>
      </p:pic>
    </p:spTree>
    <p:extLst>
      <p:ext uri="{BB962C8B-B14F-4D97-AF65-F5344CB8AC3E}">
        <p14:creationId xmlns:p14="http://schemas.microsoft.com/office/powerpoint/2010/main" val="4092018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A25CE8-A5D4-14E8-4702-513F1134838B}"/>
              </a:ext>
            </a:extLst>
          </p:cNvPr>
          <p:cNvSpPr>
            <a:spLocks noGrp="1"/>
          </p:cNvSpPr>
          <p:nvPr>
            <p:ph type="title"/>
          </p:nvPr>
        </p:nvSpPr>
        <p:spPr>
          <a:xfrm>
            <a:off x="839788" y="457200"/>
            <a:ext cx="3932237" cy="530225"/>
          </a:xfrm>
        </p:spPr>
        <p:txBody>
          <a:bodyPr>
            <a:normAutofit fontScale="90000"/>
          </a:bodyPr>
          <a:lstStyle/>
          <a:p>
            <a:r>
              <a:rPr lang="da-DK" dirty="0" err="1"/>
              <a:t>Forstags</a:t>
            </a:r>
            <a:r>
              <a:rPr lang="da-DK" dirty="0"/>
              <a:t> wire </a:t>
            </a:r>
          </a:p>
        </p:txBody>
      </p:sp>
      <p:pic>
        <p:nvPicPr>
          <p:cNvPr id="6" name="Pladsholder til indhold 5" descr="Et billede, der indeholder skærmbillede, vandfartøj&#10;&#10;Automatisk genereret beskrivelse">
            <a:extLst>
              <a:ext uri="{FF2B5EF4-FFF2-40B4-BE49-F238E27FC236}">
                <a16:creationId xmlns:a16="http://schemas.microsoft.com/office/drawing/2014/main" id="{77CF473B-6D2D-5D2E-88F5-2BA6EB8B6A8C}"/>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11255" t="22178" r="11340" b="21950"/>
          <a:stretch/>
        </p:blipFill>
        <p:spPr>
          <a:xfrm>
            <a:off x="6096000" y="987425"/>
            <a:ext cx="3120736" cy="4883440"/>
          </a:xfrm>
        </p:spPr>
      </p:pic>
    </p:spTree>
    <p:extLst>
      <p:ext uri="{BB962C8B-B14F-4D97-AF65-F5344CB8AC3E}">
        <p14:creationId xmlns:p14="http://schemas.microsoft.com/office/powerpoint/2010/main" val="21598922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A25CE8-A5D4-14E8-4702-513F1134838B}"/>
              </a:ext>
            </a:extLst>
          </p:cNvPr>
          <p:cNvSpPr>
            <a:spLocks noGrp="1"/>
          </p:cNvSpPr>
          <p:nvPr>
            <p:ph type="title"/>
          </p:nvPr>
        </p:nvSpPr>
        <p:spPr>
          <a:xfrm>
            <a:off x="839788" y="457200"/>
            <a:ext cx="3932237" cy="530225"/>
          </a:xfrm>
        </p:spPr>
        <p:txBody>
          <a:bodyPr>
            <a:normAutofit fontScale="90000"/>
          </a:bodyPr>
          <a:lstStyle/>
          <a:p>
            <a:r>
              <a:rPr lang="da-DK" dirty="0"/>
              <a:t>Rod Rig </a:t>
            </a:r>
          </a:p>
        </p:txBody>
      </p:sp>
      <p:pic>
        <p:nvPicPr>
          <p:cNvPr id="7" name="Pladsholder til indhold 6" descr="Et billede, der indeholder jord, pink, person, udendørs&#10;&#10;Automatisk genereret beskrivelse">
            <a:extLst>
              <a:ext uri="{FF2B5EF4-FFF2-40B4-BE49-F238E27FC236}">
                <a16:creationId xmlns:a16="http://schemas.microsoft.com/office/drawing/2014/main" id="{8B7101F1-003A-5C48-C037-C780CAE6839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4079" y="620569"/>
            <a:ext cx="5562022" cy="5562022"/>
          </a:xfrm>
        </p:spPr>
      </p:pic>
    </p:spTree>
    <p:extLst>
      <p:ext uri="{BB962C8B-B14F-4D97-AF65-F5344CB8AC3E}">
        <p14:creationId xmlns:p14="http://schemas.microsoft.com/office/powerpoint/2010/main" val="26907692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A25CE8-A5D4-14E8-4702-513F1134838B}"/>
              </a:ext>
            </a:extLst>
          </p:cNvPr>
          <p:cNvSpPr>
            <a:spLocks noGrp="1"/>
          </p:cNvSpPr>
          <p:nvPr>
            <p:ph type="title"/>
          </p:nvPr>
        </p:nvSpPr>
        <p:spPr>
          <a:xfrm>
            <a:off x="839788" y="457200"/>
            <a:ext cx="3932237" cy="530225"/>
          </a:xfrm>
        </p:spPr>
        <p:txBody>
          <a:bodyPr>
            <a:normAutofit fontScale="90000"/>
          </a:bodyPr>
          <a:lstStyle/>
          <a:p>
            <a:r>
              <a:rPr lang="da-DK" dirty="0"/>
              <a:t>Rod Rig </a:t>
            </a:r>
          </a:p>
        </p:txBody>
      </p:sp>
      <p:pic>
        <p:nvPicPr>
          <p:cNvPr id="6" name="Pladsholder til indhold 5" descr="Et billede, der indeholder pink, jord, lys, kunst&#10;&#10;Automatisk genereret beskrivelse">
            <a:extLst>
              <a:ext uri="{FF2B5EF4-FFF2-40B4-BE49-F238E27FC236}">
                <a16:creationId xmlns:a16="http://schemas.microsoft.com/office/drawing/2014/main" id="{0509CFD8-061F-FC1D-FACF-3927F6BF962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22719" y="630959"/>
            <a:ext cx="5583382" cy="5583382"/>
          </a:xfrm>
        </p:spPr>
      </p:pic>
    </p:spTree>
    <p:extLst>
      <p:ext uri="{BB962C8B-B14F-4D97-AF65-F5344CB8AC3E}">
        <p14:creationId xmlns:p14="http://schemas.microsoft.com/office/powerpoint/2010/main" val="432557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A25CE8-A5D4-14E8-4702-513F1134838B}"/>
              </a:ext>
            </a:extLst>
          </p:cNvPr>
          <p:cNvSpPr>
            <a:spLocks noGrp="1"/>
          </p:cNvSpPr>
          <p:nvPr>
            <p:ph type="title"/>
          </p:nvPr>
        </p:nvSpPr>
        <p:spPr>
          <a:xfrm>
            <a:off x="839788" y="457200"/>
            <a:ext cx="3932237" cy="530225"/>
          </a:xfrm>
        </p:spPr>
        <p:txBody>
          <a:bodyPr>
            <a:normAutofit fontScale="90000"/>
          </a:bodyPr>
          <a:lstStyle/>
          <a:p>
            <a:r>
              <a:rPr lang="da-DK" dirty="0"/>
              <a:t>Rulle anlæg </a:t>
            </a:r>
          </a:p>
        </p:txBody>
      </p:sp>
      <p:pic>
        <p:nvPicPr>
          <p:cNvPr id="6" name="Pladsholder til indhold 5" descr="Et billede, der indeholder computer, skærmbillede, bærbar, tekst&#10;&#10;Automatisk genereret beskrivelse">
            <a:extLst>
              <a:ext uri="{FF2B5EF4-FFF2-40B4-BE49-F238E27FC236}">
                <a16:creationId xmlns:a16="http://schemas.microsoft.com/office/drawing/2014/main" id="{4D82DBA8-9160-B29D-5A47-5777F14003D3}"/>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5651" t="7240" r="-2189" b="11173"/>
          <a:stretch/>
        </p:blipFill>
        <p:spPr>
          <a:xfrm>
            <a:off x="4772025" y="347551"/>
            <a:ext cx="5369502" cy="6050512"/>
          </a:xfrm>
        </p:spPr>
      </p:pic>
    </p:spTree>
    <p:extLst>
      <p:ext uri="{BB962C8B-B14F-4D97-AF65-F5344CB8AC3E}">
        <p14:creationId xmlns:p14="http://schemas.microsoft.com/office/powerpoint/2010/main" val="33199148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A25CE8-A5D4-14E8-4702-513F1134838B}"/>
              </a:ext>
            </a:extLst>
          </p:cNvPr>
          <p:cNvSpPr>
            <a:spLocks noGrp="1"/>
          </p:cNvSpPr>
          <p:nvPr>
            <p:ph type="title"/>
          </p:nvPr>
        </p:nvSpPr>
        <p:spPr>
          <a:xfrm>
            <a:off x="839788" y="457200"/>
            <a:ext cx="3932237" cy="530225"/>
          </a:xfrm>
        </p:spPr>
        <p:txBody>
          <a:bodyPr>
            <a:normAutofit fontScale="90000"/>
          </a:bodyPr>
          <a:lstStyle/>
          <a:p>
            <a:r>
              <a:rPr lang="da-DK" dirty="0"/>
              <a:t>Check beslag </a:t>
            </a:r>
          </a:p>
        </p:txBody>
      </p:sp>
      <p:pic>
        <p:nvPicPr>
          <p:cNvPr id="7" name="Pladsholder til indhold 6" descr="Et billede, der indeholder Bildel, udendørs, høvl/fly, køretøj&#10;&#10;Automatisk genereret beskrivelse">
            <a:extLst>
              <a:ext uri="{FF2B5EF4-FFF2-40B4-BE49-F238E27FC236}">
                <a16:creationId xmlns:a16="http://schemas.microsoft.com/office/drawing/2014/main" id="{D6679B22-1797-5CC3-6938-DF8E0EE2029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798128" y="618066"/>
            <a:ext cx="4298770" cy="5731695"/>
          </a:xfrm>
        </p:spPr>
      </p:pic>
    </p:spTree>
    <p:extLst>
      <p:ext uri="{BB962C8B-B14F-4D97-AF65-F5344CB8AC3E}">
        <p14:creationId xmlns:p14="http://schemas.microsoft.com/office/powerpoint/2010/main" val="13652873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A25CE8-A5D4-14E8-4702-513F1134838B}"/>
              </a:ext>
            </a:extLst>
          </p:cNvPr>
          <p:cNvSpPr>
            <a:spLocks noGrp="1"/>
          </p:cNvSpPr>
          <p:nvPr>
            <p:ph type="title"/>
          </p:nvPr>
        </p:nvSpPr>
        <p:spPr>
          <a:xfrm>
            <a:off x="839788" y="457200"/>
            <a:ext cx="3932237" cy="530225"/>
          </a:xfrm>
        </p:spPr>
        <p:txBody>
          <a:bodyPr>
            <a:normAutofit fontScale="90000"/>
          </a:bodyPr>
          <a:lstStyle/>
          <a:p>
            <a:r>
              <a:rPr lang="da-DK" dirty="0"/>
              <a:t>Check beslag </a:t>
            </a:r>
          </a:p>
        </p:txBody>
      </p:sp>
      <p:pic>
        <p:nvPicPr>
          <p:cNvPr id="6" name="Pladsholder til indhold 5" descr="Et billede, der indeholder udendørs, vand, metalartikler, båd&#10;&#10;Automatisk genereret beskrivelse">
            <a:extLst>
              <a:ext uri="{FF2B5EF4-FFF2-40B4-BE49-F238E27FC236}">
                <a16:creationId xmlns:a16="http://schemas.microsoft.com/office/drawing/2014/main" id="{07C1D3BA-A512-7CFD-EAC4-0C9426A6944D}"/>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26171" r="949" b="25871"/>
          <a:stretch/>
        </p:blipFill>
        <p:spPr>
          <a:xfrm>
            <a:off x="6234545" y="810492"/>
            <a:ext cx="3138055" cy="3293918"/>
          </a:xfrm>
        </p:spPr>
      </p:pic>
    </p:spTree>
    <p:extLst>
      <p:ext uri="{BB962C8B-B14F-4D97-AF65-F5344CB8AC3E}">
        <p14:creationId xmlns:p14="http://schemas.microsoft.com/office/powerpoint/2010/main" val="32018730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A25CE8-A5D4-14E8-4702-513F1134838B}"/>
              </a:ext>
            </a:extLst>
          </p:cNvPr>
          <p:cNvSpPr>
            <a:spLocks noGrp="1"/>
          </p:cNvSpPr>
          <p:nvPr>
            <p:ph type="title"/>
          </p:nvPr>
        </p:nvSpPr>
        <p:spPr>
          <a:xfrm>
            <a:off x="839788" y="457200"/>
            <a:ext cx="3932237" cy="530225"/>
          </a:xfrm>
        </p:spPr>
        <p:txBody>
          <a:bodyPr>
            <a:normAutofit fontScale="90000"/>
          </a:bodyPr>
          <a:lstStyle/>
          <a:p>
            <a:r>
              <a:rPr lang="da-DK" dirty="0"/>
              <a:t>Check beslag </a:t>
            </a:r>
          </a:p>
        </p:txBody>
      </p:sp>
      <p:pic>
        <p:nvPicPr>
          <p:cNvPr id="7" name="Pladsholder til indhold 6" descr="Et billede, der indeholder bygning, udendørs, vindue&#10;&#10;Automatisk genereret beskrivelse">
            <a:extLst>
              <a:ext uri="{FF2B5EF4-FFF2-40B4-BE49-F238E27FC236}">
                <a16:creationId xmlns:a16="http://schemas.microsoft.com/office/drawing/2014/main" id="{559A4B7A-C579-94BD-40FF-1D1CC49E36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33041" y="323957"/>
            <a:ext cx="7922347" cy="5941761"/>
          </a:xfrm>
        </p:spPr>
      </p:pic>
    </p:spTree>
    <p:extLst>
      <p:ext uri="{BB962C8B-B14F-4D97-AF65-F5344CB8AC3E}">
        <p14:creationId xmlns:p14="http://schemas.microsoft.com/office/powerpoint/2010/main" val="10351643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A25CE8-A5D4-14E8-4702-513F1134838B}"/>
              </a:ext>
            </a:extLst>
          </p:cNvPr>
          <p:cNvSpPr>
            <a:spLocks noGrp="1"/>
          </p:cNvSpPr>
          <p:nvPr>
            <p:ph type="title"/>
          </p:nvPr>
        </p:nvSpPr>
        <p:spPr>
          <a:xfrm>
            <a:off x="839788" y="457200"/>
            <a:ext cx="3932237" cy="530225"/>
          </a:xfrm>
        </p:spPr>
        <p:txBody>
          <a:bodyPr>
            <a:normAutofit fontScale="90000"/>
          </a:bodyPr>
          <a:lstStyle/>
          <a:p>
            <a:r>
              <a:rPr lang="da-DK" dirty="0"/>
              <a:t>Korrosion </a:t>
            </a:r>
          </a:p>
        </p:txBody>
      </p:sp>
      <p:pic>
        <p:nvPicPr>
          <p:cNvPr id="6" name="Pladsholder til indhold 5" descr="Et billede, der indeholder vase, indendørs, bord, kop/decilitermål&#10;&#10;Automatisk genereret beskrivelse">
            <a:extLst>
              <a:ext uri="{FF2B5EF4-FFF2-40B4-BE49-F238E27FC236}">
                <a16:creationId xmlns:a16="http://schemas.microsoft.com/office/drawing/2014/main" id="{15FE8ED0-DBB8-73B1-9683-C35BE822333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72025" y="457200"/>
            <a:ext cx="4607900" cy="6143868"/>
          </a:xfrm>
        </p:spPr>
      </p:pic>
    </p:spTree>
    <p:extLst>
      <p:ext uri="{BB962C8B-B14F-4D97-AF65-F5344CB8AC3E}">
        <p14:creationId xmlns:p14="http://schemas.microsoft.com/office/powerpoint/2010/main" val="10988356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A25CE8-A5D4-14E8-4702-513F1134838B}"/>
              </a:ext>
            </a:extLst>
          </p:cNvPr>
          <p:cNvSpPr>
            <a:spLocks noGrp="1"/>
          </p:cNvSpPr>
          <p:nvPr>
            <p:ph type="title"/>
          </p:nvPr>
        </p:nvSpPr>
        <p:spPr>
          <a:xfrm>
            <a:off x="839788" y="457200"/>
            <a:ext cx="3932237" cy="530225"/>
          </a:xfrm>
        </p:spPr>
        <p:txBody>
          <a:bodyPr>
            <a:normAutofit fontScale="90000"/>
          </a:bodyPr>
          <a:lstStyle/>
          <a:p>
            <a:r>
              <a:rPr lang="da-DK" dirty="0"/>
              <a:t>Korrosion </a:t>
            </a:r>
          </a:p>
        </p:txBody>
      </p:sp>
      <p:pic>
        <p:nvPicPr>
          <p:cNvPr id="7" name="Pladsholder til indhold 6" descr="Et billede, der indeholder vask, værktøj, mur, murske/planteske&#10;&#10;Automatisk genereret beskrivelse">
            <a:extLst>
              <a:ext uri="{FF2B5EF4-FFF2-40B4-BE49-F238E27FC236}">
                <a16:creationId xmlns:a16="http://schemas.microsoft.com/office/drawing/2014/main" id="{C0E566F6-7929-6375-D81F-9F6EF6839A5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434879" y="184774"/>
            <a:ext cx="4662018" cy="6216025"/>
          </a:xfrm>
        </p:spPr>
      </p:pic>
    </p:spTree>
    <p:extLst>
      <p:ext uri="{BB962C8B-B14F-4D97-AF65-F5344CB8AC3E}">
        <p14:creationId xmlns:p14="http://schemas.microsoft.com/office/powerpoint/2010/main" val="10835386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A25CE8-A5D4-14E8-4702-513F1134838B}"/>
              </a:ext>
            </a:extLst>
          </p:cNvPr>
          <p:cNvSpPr>
            <a:spLocks noGrp="1"/>
          </p:cNvSpPr>
          <p:nvPr>
            <p:ph type="title"/>
          </p:nvPr>
        </p:nvSpPr>
        <p:spPr>
          <a:xfrm>
            <a:off x="839788" y="457200"/>
            <a:ext cx="3932237" cy="530225"/>
          </a:xfrm>
        </p:spPr>
        <p:txBody>
          <a:bodyPr>
            <a:normAutofit fontScale="90000"/>
          </a:bodyPr>
          <a:lstStyle/>
          <a:p>
            <a:r>
              <a:rPr lang="da-DK" dirty="0"/>
              <a:t>Korrosion </a:t>
            </a:r>
          </a:p>
        </p:txBody>
      </p:sp>
      <p:pic>
        <p:nvPicPr>
          <p:cNvPr id="6" name="Pladsholder til indhold 5" descr="Et billede, der indeholder udendørs, jord, itu, beton&#10;&#10;Automatisk genereret beskrivelse">
            <a:extLst>
              <a:ext uri="{FF2B5EF4-FFF2-40B4-BE49-F238E27FC236}">
                <a16:creationId xmlns:a16="http://schemas.microsoft.com/office/drawing/2014/main" id="{40BD6B3B-71B3-152A-C0E9-7F52BC01937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26411" y="124402"/>
            <a:ext cx="4766577" cy="6355438"/>
          </a:xfrm>
        </p:spPr>
      </p:pic>
    </p:spTree>
    <p:extLst>
      <p:ext uri="{BB962C8B-B14F-4D97-AF65-F5344CB8AC3E}">
        <p14:creationId xmlns:p14="http://schemas.microsoft.com/office/powerpoint/2010/main" val="965002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A25CE8-A5D4-14E8-4702-513F1134838B}"/>
              </a:ext>
            </a:extLst>
          </p:cNvPr>
          <p:cNvSpPr>
            <a:spLocks noGrp="1"/>
          </p:cNvSpPr>
          <p:nvPr>
            <p:ph type="title"/>
          </p:nvPr>
        </p:nvSpPr>
        <p:spPr>
          <a:xfrm>
            <a:off x="839788" y="457200"/>
            <a:ext cx="3932237" cy="530225"/>
          </a:xfrm>
        </p:spPr>
        <p:txBody>
          <a:bodyPr>
            <a:normAutofit fontScale="90000"/>
          </a:bodyPr>
          <a:lstStyle/>
          <a:p>
            <a:r>
              <a:rPr lang="da-DK" dirty="0"/>
              <a:t>Tænk dig om  </a:t>
            </a:r>
          </a:p>
        </p:txBody>
      </p:sp>
      <p:pic>
        <p:nvPicPr>
          <p:cNvPr id="7" name="Pladsholder til indhold 6" descr="Et billede, der indeholder tekst, udendørs, Bildel, spejl&#10;&#10;Automatisk genereret beskrivelse">
            <a:extLst>
              <a:ext uri="{FF2B5EF4-FFF2-40B4-BE49-F238E27FC236}">
                <a16:creationId xmlns:a16="http://schemas.microsoft.com/office/drawing/2014/main" id="{F3FF230D-C92B-E4F8-2B26-531D419845C8}"/>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1" t="7572" r="952" b="7699"/>
          <a:stretch/>
        </p:blipFill>
        <p:spPr>
          <a:xfrm>
            <a:off x="5985165" y="176644"/>
            <a:ext cx="3377044" cy="6255329"/>
          </a:xfrm>
        </p:spPr>
      </p:pic>
    </p:spTree>
    <p:extLst>
      <p:ext uri="{BB962C8B-B14F-4D97-AF65-F5344CB8AC3E}">
        <p14:creationId xmlns:p14="http://schemas.microsoft.com/office/powerpoint/2010/main" val="14534423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047062-D53B-63DD-6B70-0D84C0AF8F61}"/>
              </a:ext>
            </a:extLst>
          </p:cNvPr>
          <p:cNvSpPr>
            <a:spLocks noGrp="1"/>
          </p:cNvSpPr>
          <p:nvPr>
            <p:ph type="title"/>
          </p:nvPr>
        </p:nvSpPr>
        <p:spPr>
          <a:xfrm>
            <a:off x="839788" y="457200"/>
            <a:ext cx="10512424" cy="800100"/>
          </a:xfrm>
        </p:spPr>
        <p:txBody>
          <a:bodyPr>
            <a:normAutofit fontScale="90000"/>
          </a:bodyPr>
          <a:lstStyle/>
          <a:p>
            <a:r>
              <a:rPr lang="da-DK" dirty="0"/>
              <a:t>Du får større sejlglæde hvis din mast er trimmer og spændt </a:t>
            </a:r>
            <a:r>
              <a:rPr lang="da-DK" dirty="0" err="1"/>
              <a:t>rigitgt</a:t>
            </a:r>
            <a:r>
              <a:rPr lang="da-DK" dirty="0"/>
              <a:t> </a:t>
            </a:r>
          </a:p>
        </p:txBody>
      </p:sp>
      <p:sp>
        <p:nvSpPr>
          <p:cNvPr id="4" name="Pladsholder til tekst 3">
            <a:extLst>
              <a:ext uri="{FF2B5EF4-FFF2-40B4-BE49-F238E27FC236}">
                <a16:creationId xmlns:a16="http://schemas.microsoft.com/office/drawing/2014/main" id="{9E0D5BBE-5ADA-1F09-7C38-A7828804BEE6}"/>
              </a:ext>
            </a:extLst>
          </p:cNvPr>
          <p:cNvSpPr>
            <a:spLocks noGrp="1"/>
          </p:cNvSpPr>
          <p:nvPr>
            <p:ph type="body" sz="half" idx="2"/>
          </p:nvPr>
        </p:nvSpPr>
        <p:spPr>
          <a:xfrm>
            <a:off x="839788" y="1600200"/>
            <a:ext cx="4781694" cy="4499264"/>
          </a:xfrm>
        </p:spPr>
        <p:txBody>
          <a:bodyPr/>
          <a:lstStyle/>
          <a:p>
            <a:pPr marL="285750" indent="-285750">
              <a:buFont typeface="Arial" panose="020B0604020202020204" pitchFamily="34" charset="0"/>
              <a:buChar char="•"/>
            </a:pPr>
            <a:r>
              <a:rPr lang="da-DK" dirty="0"/>
              <a:t>Mere spænding på </a:t>
            </a:r>
            <a:r>
              <a:rPr lang="da-DK" dirty="0" err="1"/>
              <a:t>forstaget</a:t>
            </a:r>
            <a:endParaRPr lang="da-DK" dirty="0"/>
          </a:p>
          <a:p>
            <a:pPr marL="285750" indent="-285750">
              <a:buFont typeface="Arial" panose="020B0604020202020204" pitchFamily="34" charset="0"/>
              <a:buChar char="•"/>
            </a:pPr>
            <a:r>
              <a:rPr lang="da-DK" dirty="0"/>
              <a:t>Fladere sejl når det blæser op.</a:t>
            </a:r>
          </a:p>
          <a:p>
            <a:pPr marL="285750" indent="-285750">
              <a:buFont typeface="Arial" panose="020B0604020202020204" pitchFamily="34" charset="0"/>
              <a:buChar char="•"/>
            </a:pPr>
            <a:r>
              <a:rPr lang="da-DK" dirty="0"/>
              <a:t>Mindre belastning på røstjern og skrog </a:t>
            </a:r>
          </a:p>
          <a:p>
            <a:pPr marL="285750" indent="-285750">
              <a:buFont typeface="Arial" panose="020B0604020202020204" pitchFamily="34" charset="0"/>
              <a:buChar char="•"/>
            </a:pPr>
            <a:r>
              <a:rPr lang="da-DK" dirty="0"/>
              <a:t>Sejler højere til vinden  </a:t>
            </a:r>
          </a:p>
          <a:p>
            <a:pPr marL="285750" indent="-285750">
              <a:buFont typeface="Arial" panose="020B0604020202020204" pitchFamily="34" charset="0"/>
              <a:buChar char="•"/>
            </a:pPr>
            <a:r>
              <a:rPr lang="da-DK" dirty="0"/>
              <a:t>Højre fart  </a:t>
            </a:r>
          </a:p>
          <a:p>
            <a:pPr marL="285750" indent="-285750">
              <a:buFont typeface="Arial" panose="020B0604020202020204" pitchFamily="34" charset="0"/>
              <a:buChar char="•"/>
            </a:pPr>
            <a:r>
              <a:rPr lang="da-DK" dirty="0"/>
              <a:t>Mindre krængning</a:t>
            </a:r>
          </a:p>
          <a:p>
            <a:pPr marL="285750" indent="-285750">
              <a:buFont typeface="Arial" panose="020B0604020202020204" pitchFamily="34" charset="0"/>
              <a:buChar char="•"/>
            </a:pPr>
            <a:r>
              <a:rPr lang="da-DK" dirty="0"/>
              <a:t>Mindre ror </a:t>
            </a:r>
            <a:r>
              <a:rPr lang="da-DK" dirty="0" err="1"/>
              <a:t>press</a:t>
            </a:r>
            <a:endParaRPr lang="da-DK" dirty="0"/>
          </a:p>
          <a:p>
            <a:pPr marL="285750" indent="-285750">
              <a:buFont typeface="Arial" panose="020B0604020202020204" pitchFamily="34" charset="0"/>
              <a:buChar char="•"/>
            </a:pPr>
            <a:r>
              <a:rPr lang="da-DK" dirty="0"/>
              <a:t>Større sejlglæde </a:t>
            </a:r>
          </a:p>
        </p:txBody>
      </p:sp>
      <p:pic>
        <p:nvPicPr>
          <p:cNvPr id="5" name="Billede 4" descr="Et billede, der indeholder svensknøgle, værktøj, metal, håndværktøj&#10;&#10;Automatisk genereret beskrivelse">
            <a:extLst>
              <a:ext uri="{FF2B5EF4-FFF2-40B4-BE49-F238E27FC236}">
                <a16:creationId xmlns:a16="http://schemas.microsoft.com/office/drawing/2014/main" id="{A1142F62-ADD2-DEBB-F7AB-8914FD5E9E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70520" y="1257300"/>
            <a:ext cx="4048991" cy="5398655"/>
          </a:xfrm>
          <a:prstGeom prst="rect">
            <a:avLst/>
          </a:prstGeom>
        </p:spPr>
      </p:pic>
    </p:spTree>
    <p:extLst>
      <p:ext uri="{BB962C8B-B14F-4D97-AF65-F5344CB8AC3E}">
        <p14:creationId xmlns:p14="http://schemas.microsoft.com/office/powerpoint/2010/main" val="4909435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047062-D53B-63DD-6B70-0D84C0AF8F61}"/>
              </a:ext>
            </a:extLst>
          </p:cNvPr>
          <p:cNvSpPr>
            <a:spLocks noGrp="1"/>
          </p:cNvSpPr>
          <p:nvPr>
            <p:ph type="title"/>
          </p:nvPr>
        </p:nvSpPr>
        <p:spPr>
          <a:xfrm>
            <a:off x="839788" y="457200"/>
            <a:ext cx="10512424" cy="800100"/>
          </a:xfrm>
        </p:spPr>
        <p:txBody>
          <a:bodyPr>
            <a:normAutofit/>
          </a:bodyPr>
          <a:lstStyle/>
          <a:p>
            <a:r>
              <a:rPr lang="da-DK" dirty="0"/>
              <a:t>Her den hurtige trim version </a:t>
            </a:r>
          </a:p>
        </p:txBody>
      </p:sp>
      <p:sp>
        <p:nvSpPr>
          <p:cNvPr id="4" name="Pladsholder til tekst 3">
            <a:extLst>
              <a:ext uri="{FF2B5EF4-FFF2-40B4-BE49-F238E27FC236}">
                <a16:creationId xmlns:a16="http://schemas.microsoft.com/office/drawing/2014/main" id="{9E0D5BBE-5ADA-1F09-7C38-A7828804BEE6}"/>
              </a:ext>
            </a:extLst>
          </p:cNvPr>
          <p:cNvSpPr>
            <a:spLocks noGrp="1"/>
          </p:cNvSpPr>
          <p:nvPr>
            <p:ph type="body" sz="half" idx="2"/>
          </p:nvPr>
        </p:nvSpPr>
        <p:spPr>
          <a:xfrm>
            <a:off x="839788" y="1600200"/>
            <a:ext cx="4781694" cy="4499264"/>
          </a:xfrm>
        </p:spPr>
        <p:txBody>
          <a:bodyPr/>
          <a:lstStyle/>
          <a:p>
            <a:pPr marL="285750" indent="-285750">
              <a:buFont typeface="Arial" panose="020B0604020202020204" pitchFamily="34" charset="0"/>
              <a:buChar char="•"/>
            </a:pPr>
            <a:r>
              <a:rPr lang="da-DK" dirty="0"/>
              <a:t>Sæt masten </a:t>
            </a:r>
          </a:p>
          <a:p>
            <a:pPr marL="285750" indent="-285750">
              <a:buFont typeface="Arial" panose="020B0604020202020204" pitchFamily="34" charset="0"/>
              <a:buChar char="•"/>
            </a:pPr>
            <a:r>
              <a:rPr lang="da-DK" dirty="0"/>
              <a:t>Juster mastehældning – den skal stå bagover</a:t>
            </a:r>
          </a:p>
          <a:p>
            <a:pPr marL="285750" indent="-285750">
              <a:buFont typeface="Arial" panose="020B0604020202020204" pitchFamily="34" charset="0"/>
              <a:buChar char="•"/>
            </a:pPr>
            <a:r>
              <a:rPr lang="da-DK" dirty="0"/>
              <a:t>Sæt </a:t>
            </a:r>
            <a:r>
              <a:rPr lang="da-DK" dirty="0" err="1"/>
              <a:t>overvant</a:t>
            </a:r>
            <a:r>
              <a:rPr lang="da-DK" dirty="0"/>
              <a:t> så de står lige ( mål vantskruerne) </a:t>
            </a:r>
          </a:p>
          <a:p>
            <a:pPr marL="285750" indent="-285750">
              <a:buFont typeface="Arial" panose="020B0604020202020204" pitchFamily="34" charset="0"/>
              <a:buChar char="•"/>
            </a:pPr>
            <a:r>
              <a:rPr lang="da-DK" dirty="0"/>
              <a:t>Spænd med hånden og én omgang med nøgle</a:t>
            </a:r>
          </a:p>
          <a:p>
            <a:pPr marL="285750" indent="-285750">
              <a:buFont typeface="Arial" panose="020B0604020202020204" pitchFamily="34" charset="0"/>
              <a:buChar char="•"/>
            </a:pPr>
            <a:r>
              <a:rPr lang="da-DK" dirty="0"/>
              <a:t>Spænd nu sammen med samme antal mm som båden er i fod. </a:t>
            </a:r>
          </a:p>
          <a:p>
            <a:pPr marL="285750" indent="-285750">
              <a:buFont typeface="Arial" panose="020B0604020202020204" pitchFamily="34" charset="0"/>
              <a:buChar char="•"/>
            </a:pPr>
            <a:r>
              <a:rPr lang="da-DK" dirty="0"/>
              <a:t>Undervanter: spænd med hånd og én omgang med nøgle </a:t>
            </a:r>
          </a:p>
          <a:p>
            <a:pPr marL="285750" indent="-285750">
              <a:buFont typeface="Arial" panose="020B0604020202020204" pitchFamily="34" charset="0"/>
              <a:buChar char="•"/>
            </a:pPr>
            <a:r>
              <a:rPr lang="da-DK" dirty="0"/>
              <a:t>30-50 % af </a:t>
            </a:r>
            <a:r>
              <a:rPr lang="da-DK" dirty="0" err="1"/>
              <a:t>Overvant</a:t>
            </a:r>
            <a:r>
              <a:rPr lang="da-DK" dirty="0"/>
              <a:t> (1 eller 3 sær salinger)</a:t>
            </a:r>
          </a:p>
          <a:p>
            <a:pPr marL="285750" indent="-285750">
              <a:buFont typeface="Arial" panose="020B0604020202020204" pitchFamily="34" charset="0"/>
              <a:buChar char="•"/>
            </a:pPr>
            <a:r>
              <a:rPr lang="da-DK" dirty="0"/>
              <a:t>Mellemvant 10-20 % af </a:t>
            </a:r>
            <a:r>
              <a:rPr lang="da-DK" dirty="0" err="1"/>
              <a:t>overvant</a:t>
            </a:r>
            <a:r>
              <a:rPr lang="da-DK" dirty="0"/>
              <a:t> ( mellemvant til dæk eller til saling) </a:t>
            </a:r>
          </a:p>
          <a:p>
            <a:pPr marL="285750" indent="-285750">
              <a:buFont typeface="Arial" panose="020B0604020202020204" pitchFamily="34" charset="0"/>
              <a:buChar char="•"/>
            </a:pPr>
            <a:r>
              <a:rPr lang="da-DK" dirty="0" err="1"/>
              <a:t>Agterstag</a:t>
            </a:r>
            <a:r>
              <a:rPr lang="da-DK" dirty="0"/>
              <a:t> er din </a:t>
            </a:r>
            <a:r>
              <a:rPr lang="da-DK" dirty="0" err="1"/>
              <a:t>gas-pedal</a:t>
            </a:r>
            <a:r>
              <a:rPr lang="da-DK" dirty="0"/>
              <a:t> og vær ikke bange for at gi den ”gas” </a:t>
            </a:r>
          </a:p>
        </p:txBody>
      </p:sp>
    </p:spTree>
    <p:extLst>
      <p:ext uri="{BB962C8B-B14F-4D97-AF65-F5344CB8AC3E}">
        <p14:creationId xmlns:p14="http://schemas.microsoft.com/office/powerpoint/2010/main" val="22191895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047062-D53B-63DD-6B70-0D84C0AF8F61}"/>
              </a:ext>
            </a:extLst>
          </p:cNvPr>
          <p:cNvSpPr>
            <a:spLocks noGrp="1"/>
          </p:cNvSpPr>
          <p:nvPr>
            <p:ph type="title"/>
          </p:nvPr>
        </p:nvSpPr>
        <p:spPr>
          <a:xfrm>
            <a:off x="839788" y="457200"/>
            <a:ext cx="10512424" cy="800100"/>
          </a:xfrm>
        </p:spPr>
        <p:txBody>
          <a:bodyPr>
            <a:normAutofit/>
          </a:bodyPr>
          <a:lstStyle/>
          <a:p>
            <a:r>
              <a:rPr lang="da-DK" dirty="0"/>
              <a:t>Det er samme forhold om du har en lille eller stor båd.</a:t>
            </a:r>
          </a:p>
        </p:txBody>
      </p:sp>
      <p:pic>
        <p:nvPicPr>
          <p:cNvPr id="5" name="Billede 4" descr="Et billede, der indeholder skib, vandfartøj, udendørs, transport&#10;&#10;Automatisk genereret beskrivelse">
            <a:extLst>
              <a:ext uri="{FF2B5EF4-FFF2-40B4-BE49-F238E27FC236}">
                <a16:creationId xmlns:a16="http://schemas.microsoft.com/office/drawing/2014/main" id="{55543C79-8829-0513-FD79-8E949AE18C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0800" y="1563832"/>
            <a:ext cx="6096000" cy="4572000"/>
          </a:xfrm>
          <a:prstGeom prst="rect">
            <a:avLst/>
          </a:prstGeom>
        </p:spPr>
      </p:pic>
    </p:spTree>
    <p:extLst>
      <p:ext uri="{BB962C8B-B14F-4D97-AF65-F5344CB8AC3E}">
        <p14:creationId xmlns:p14="http://schemas.microsoft.com/office/powerpoint/2010/main" val="34004950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047062-D53B-63DD-6B70-0D84C0AF8F61}"/>
              </a:ext>
            </a:extLst>
          </p:cNvPr>
          <p:cNvSpPr>
            <a:spLocks noGrp="1"/>
          </p:cNvSpPr>
          <p:nvPr>
            <p:ph type="title"/>
          </p:nvPr>
        </p:nvSpPr>
        <p:spPr>
          <a:xfrm>
            <a:off x="839788" y="457200"/>
            <a:ext cx="10512424" cy="800100"/>
          </a:xfrm>
        </p:spPr>
        <p:txBody>
          <a:bodyPr>
            <a:normAutofit/>
          </a:bodyPr>
          <a:lstStyle/>
          <a:p>
            <a:r>
              <a:rPr lang="da-DK" dirty="0"/>
              <a:t>Det er samme forhold om du har en lille eller stor båd.</a:t>
            </a:r>
          </a:p>
        </p:txBody>
      </p:sp>
      <p:pic>
        <p:nvPicPr>
          <p:cNvPr id="7" name="Billede 6" descr="Et billede, der indeholder sky, udendørs, vand, skærmbillede&#10;&#10;Automatisk genereret beskrivelse">
            <a:extLst>
              <a:ext uri="{FF2B5EF4-FFF2-40B4-BE49-F238E27FC236}">
                <a16:creationId xmlns:a16="http://schemas.microsoft.com/office/drawing/2014/main" id="{AC0135EC-2410-336C-9A76-B5E166482251}"/>
              </a:ext>
            </a:extLst>
          </p:cNvPr>
          <p:cNvPicPr>
            <a:picLocks noChangeAspect="1"/>
          </p:cNvPicPr>
          <p:nvPr/>
        </p:nvPicPr>
        <p:blipFill rotWithShape="1">
          <a:blip r:embed="rId2">
            <a:extLst>
              <a:ext uri="{28A0092B-C50C-407E-A947-70E740481C1C}">
                <a14:useLocalDpi xmlns:a14="http://schemas.microsoft.com/office/drawing/2010/main" val="0"/>
              </a:ext>
            </a:extLst>
          </a:blip>
          <a:srcRect l="1" t="32576" r="-1352" b="32424"/>
          <a:stretch/>
        </p:blipFill>
        <p:spPr>
          <a:xfrm>
            <a:off x="394854" y="1892426"/>
            <a:ext cx="4842164" cy="3625131"/>
          </a:xfrm>
          <a:prstGeom prst="rect">
            <a:avLst/>
          </a:prstGeom>
        </p:spPr>
      </p:pic>
      <p:pic>
        <p:nvPicPr>
          <p:cNvPr id="9" name="Billede 8" descr="Et billede, der indeholder transport, skib, vandfartøj, sejlbåd&#10;&#10;Automatisk genereret beskrivelse">
            <a:extLst>
              <a:ext uri="{FF2B5EF4-FFF2-40B4-BE49-F238E27FC236}">
                <a16:creationId xmlns:a16="http://schemas.microsoft.com/office/drawing/2014/main" id="{F93460D6-B48A-F767-420A-E29769E30765}"/>
              </a:ext>
            </a:extLst>
          </p:cNvPr>
          <p:cNvPicPr>
            <a:picLocks noChangeAspect="1"/>
          </p:cNvPicPr>
          <p:nvPr/>
        </p:nvPicPr>
        <p:blipFill rotWithShape="1">
          <a:blip r:embed="rId3">
            <a:extLst>
              <a:ext uri="{28A0092B-C50C-407E-A947-70E740481C1C}">
                <a14:useLocalDpi xmlns:a14="http://schemas.microsoft.com/office/drawing/2010/main" val="0"/>
              </a:ext>
            </a:extLst>
          </a:blip>
          <a:srcRect l="-1" t="19394" r="-1023" b="19091"/>
          <a:stretch/>
        </p:blipFill>
        <p:spPr>
          <a:xfrm>
            <a:off x="6629401" y="1423554"/>
            <a:ext cx="3751118" cy="4951865"/>
          </a:xfrm>
          <a:prstGeom prst="rect">
            <a:avLst/>
          </a:prstGeom>
        </p:spPr>
      </p:pic>
    </p:spTree>
    <p:extLst>
      <p:ext uri="{BB962C8B-B14F-4D97-AF65-F5344CB8AC3E}">
        <p14:creationId xmlns:p14="http://schemas.microsoft.com/office/powerpoint/2010/main" val="39980435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5A63CCED-58F1-9041-59BD-698849F67F99}"/>
              </a:ext>
            </a:extLst>
          </p:cNvPr>
          <p:cNvSpPr>
            <a:spLocks noGrp="1" noChangeArrowheads="1"/>
          </p:cNvSpPr>
          <p:nvPr>
            <p:ph type="title"/>
          </p:nvPr>
        </p:nvSpPr>
        <p:spPr bwMode="auto">
          <a:xfrm>
            <a:off x="839788" y="725150"/>
            <a:ext cx="11463048" cy="5355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Rig Trim </a:t>
            </a:r>
            <a:endParaRPr kumimoji="0" lang="da-DK" altLang="da-DK"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Sådan finder du den rigtige Mastehældning</a:t>
            </a:r>
            <a:endParaRPr kumimoji="0" lang="da-DK" altLang="da-DK"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da-DK" sz="1200" b="0" i="0"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Fractionel</a:t>
            </a:r>
            <a:r>
              <a:rPr kumimoji="0" lang="en-GB" altLang="da-DK"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rig </a:t>
            </a:r>
            <a:r>
              <a:rPr kumimoji="0" lang="en-GB" altLang="da-DK" sz="1200" b="0" i="0"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til</a:t>
            </a:r>
            <a:r>
              <a:rPr kumimoji="0" lang="en-GB" altLang="da-DK"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cruising / Racing : 2 grad =  ca.  35 mm/ pr. M</a:t>
            </a:r>
            <a:endParaRPr kumimoji="0" lang="da-DK" altLang="da-DK"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Sådan gør du : </a:t>
            </a:r>
            <a:endParaRPr kumimoji="0" lang="da-DK" altLang="da-DK"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Tag afstanden fra bommens overkant til storsejlets max-mærke( Er lig med “p” I målerbrevet). Gang med mastehældningen for din </a:t>
            </a:r>
            <a:r>
              <a:rPr kumimoji="0" lang="da-DK" altLang="da-DK" sz="1200" b="0" i="0"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rigtype</a:t>
            </a:r>
            <a:r>
              <a:rPr kumimoji="0" lang="da-DK" altLang="da-DK"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a:t>
            </a:r>
            <a:endParaRPr kumimoji="0" lang="da-DK" altLang="da-DK"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Afhængig af vindstyrken hænges en passende vægt i </a:t>
            </a:r>
            <a:r>
              <a:rPr kumimoji="0" lang="da-DK" altLang="da-DK" sz="1200" b="0" i="0"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storfaldet</a:t>
            </a:r>
            <a:r>
              <a:rPr kumimoji="0" lang="da-DK" altLang="da-DK"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under bommen. Nu kan du justere </a:t>
            </a:r>
            <a:r>
              <a:rPr kumimoji="0" lang="da-DK" altLang="da-DK" sz="1200" b="0" i="0"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forstagslængden</a:t>
            </a:r>
            <a:r>
              <a:rPr kumimoji="0" lang="da-DK" altLang="da-DK"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indtil det udregnede mål fra agterkant mast til stor faldet( i lodlinjen) i bomhøjde passer.</a:t>
            </a:r>
            <a:endParaRPr kumimoji="0" lang="da-DK" altLang="da-DK"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Eksempel</a:t>
            </a:r>
            <a:endParaRPr kumimoji="0" lang="da-DK" altLang="da-DK"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P-målet er 11,2 meter. Afstanden fra mastens agterkant til </a:t>
            </a:r>
            <a:r>
              <a:rPr kumimoji="0" lang="da-DK" altLang="da-DK" sz="1200" b="0" i="0"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lodlinien</a:t>
            </a:r>
            <a:r>
              <a:rPr kumimoji="0" lang="da-DK" altLang="da-DK"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i bomhøjden skal være: 35 mm X 11,2 = 392 mm.</a:t>
            </a:r>
            <a:endParaRPr kumimoji="0" lang="da-DK" altLang="da-DK"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Sådan justeres overvanterne:</a:t>
            </a:r>
            <a:endParaRPr kumimoji="0" lang="da-DK" altLang="da-DK"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Drej vantskruerne til, så der ingen slæk er, uden at benytte værktøj. Mål, at vantskruerne er skruet lige maget sammen,</a:t>
            </a:r>
            <a:endParaRPr kumimoji="0" lang="da-DK" altLang="da-DK"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Nu står masten, som den skal i </a:t>
            </a:r>
            <a:r>
              <a:rPr kumimoji="0" lang="da-DK" altLang="da-DK" sz="1200" b="0" i="0"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overvantshøjde</a:t>
            </a:r>
            <a:r>
              <a:rPr kumimoji="0" lang="da-DK" altLang="da-DK"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 også sideværts.</a:t>
            </a:r>
            <a:endParaRPr kumimoji="0" lang="da-DK" altLang="da-DK"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Så meget skal overvanterne spændes:</a:t>
            </a:r>
            <a:endParaRPr kumimoji="0" lang="da-DK" altLang="da-DK"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Wire-og </a:t>
            </a:r>
            <a:r>
              <a:rPr kumimoji="0" lang="da-DK" altLang="da-DK" sz="1200" b="0" i="0"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rodrig</a:t>
            </a:r>
            <a:r>
              <a:rPr kumimoji="0" lang="da-DK" altLang="da-DK"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strækker sig under belastning og trækker sig sammen til sin oprindelige længde ved aflastning.</a:t>
            </a:r>
            <a:br>
              <a:rPr kumimoji="0" lang="da-DK" altLang="da-DK"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br>
            <a:r>
              <a:rPr kumimoji="0" lang="da-DK" altLang="da-DK"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Eftersom belastningen øges i takt med øget krængning, vil masten hænge mere og mere til læ.</a:t>
            </a:r>
            <a:br>
              <a:rPr kumimoji="0" lang="da-DK" altLang="da-DK"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br>
            <a:r>
              <a:rPr kumimoji="0" lang="da-DK" altLang="da-DK"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Det kan du mindske ved at spænde noget af strækket ud af vanterne. Fornuftigt er mellem 15 og 25 % af brudlasten, svarende til:</a:t>
            </a:r>
            <a:endParaRPr kumimoji="0" lang="da-DK" altLang="da-DK"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Wire 3-5 mm pr meter</a:t>
            </a:r>
            <a:endParaRPr kumimoji="0" lang="da-DK" altLang="da-DK"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Rod: 2-3 mm pr meter</a:t>
            </a:r>
            <a:endParaRPr kumimoji="0" lang="da-DK" altLang="da-DK"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Eksempel: </a:t>
            </a:r>
            <a:endParaRPr kumimoji="0" lang="da-DK" altLang="da-DK"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Overvanternes længde er 10,6 meter x 4 mm= 42 mm. Overvanterne skal nu strammes 42 mm op i begge sider og derpå låses. </a:t>
            </a:r>
            <a:br>
              <a:rPr kumimoji="0" lang="da-DK" altLang="da-DK"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br>
            <a:r>
              <a:rPr kumimoji="0" lang="da-DK" altLang="da-DK"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Herefter skal overvanterne ikke røres mere.</a:t>
            </a:r>
            <a:endParaRPr kumimoji="0" lang="da-DK" altLang="da-DK"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Sådan justeres undervanterne </a:t>
            </a:r>
            <a:endParaRPr kumimoji="0" lang="da-DK" altLang="da-DK"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Nu står masten rigtigt i </a:t>
            </a:r>
            <a:r>
              <a:rPr kumimoji="0" lang="da-DK" altLang="da-DK" sz="1200" b="0" i="0"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overvantshøjde</a:t>
            </a:r>
            <a:r>
              <a:rPr kumimoji="0" lang="da-DK" altLang="da-DK"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Mellem det punkt og mastesporet skal masten nu rettes ind, så den er lige. </a:t>
            </a:r>
            <a:br>
              <a:rPr kumimoji="0" lang="da-DK" altLang="da-DK"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br>
            <a:r>
              <a:rPr kumimoji="0" lang="da-DK" altLang="da-DK"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Undervanterne styrer området ved salingen( nederste, hvis der er flere end 1 sæt )</a:t>
            </a:r>
            <a:endParaRPr kumimoji="0" lang="da-DK" altLang="da-DK"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Undervanterne justeres</a:t>
            </a:r>
            <a:endParaRPr kumimoji="0" lang="da-DK" altLang="da-DK"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Du begynder justeringen uden brug af værktøj. Står masten på køl, skal du samtidig prøve dig frem med kiler ved dæk/ruf.</a:t>
            </a:r>
            <a:endParaRPr kumimoji="0" lang="da-DK" altLang="da-DK"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Når masten er lige spændes sammen antal omgange i begge sider med værktøj.</a:t>
            </a:r>
            <a:endParaRPr kumimoji="0" lang="da-DK" altLang="da-DK"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7402891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57972CF-B3FD-B9CC-DA7C-7122ED42348E}"/>
              </a:ext>
            </a:extLst>
          </p:cNvPr>
          <p:cNvSpPr>
            <a:spLocks noGrp="1" noChangeArrowheads="1"/>
          </p:cNvSpPr>
          <p:nvPr>
            <p:ph type="title"/>
          </p:nvPr>
        </p:nvSpPr>
        <p:spPr bwMode="auto">
          <a:xfrm>
            <a:off x="488950" y="921207"/>
            <a:ext cx="10641055" cy="5355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Så meget skal undervanterne spændes:</a:t>
            </a:r>
            <a:endParaRPr kumimoji="0" lang="da-DK" altLang="da-DK"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Undervanterne strækker sig også under belastning, men er kortere og anderledes belastet end overvanterne.</a:t>
            </a:r>
            <a:endParaRPr kumimoji="0" lang="da-DK" altLang="da-DK"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Rig med 1 sæt salinger: 50 % af overvanterne</a:t>
            </a:r>
            <a:endParaRPr kumimoji="0" lang="da-DK" altLang="da-DK"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Rig med 2 sæt salinger: 40 % af overvanterne</a:t>
            </a:r>
            <a:endParaRPr kumimoji="0" lang="da-DK" altLang="da-DK"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Rig med 3 sæt salinger: 30 % af overvanterne </a:t>
            </a:r>
            <a:endParaRPr kumimoji="0" lang="da-DK" altLang="da-DK"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Eksempel: </a:t>
            </a:r>
            <a:endParaRPr kumimoji="0" lang="da-DK" altLang="da-DK"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0" i="0"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Overvant</a:t>
            </a:r>
            <a:r>
              <a:rPr kumimoji="0" lang="da-DK" altLang="da-DK"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10,6 mm og 2 sæt salinger : 42 mm x 40% = 17 mm. Undervanterne strammes herefter 17 mm i hver side og låses.</a:t>
            </a:r>
            <a:endParaRPr kumimoji="0" lang="da-DK" altLang="da-DK"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Sådan justeres Mellemvanterne rigtigt</a:t>
            </a:r>
            <a:endParaRPr kumimoji="0" lang="da-DK" altLang="da-DK"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En rig med 2 eller flere sæt salingshorn kan have </a:t>
            </a:r>
            <a:r>
              <a:rPr kumimoji="0" lang="da-DK" altLang="da-DK" sz="1200" b="0" i="0"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mellemvantskruerne</a:t>
            </a:r>
            <a:r>
              <a:rPr kumimoji="0" lang="da-DK" altLang="da-DK"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ved dæk ( </a:t>
            </a:r>
            <a:r>
              <a:rPr kumimoji="0" lang="da-DK" altLang="da-DK" sz="1200" b="0" i="0"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Continious</a:t>
            </a:r>
            <a:r>
              <a:rPr kumimoji="0" lang="da-DK" altLang="da-DK"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rig) eller ved salingerne ( </a:t>
            </a:r>
            <a:r>
              <a:rPr kumimoji="0" lang="da-DK" altLang="da-DK" sz="1200" b="0" i="0"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Discontinious</a:t>
            </a:r>
            <a:r>
              <a:rPr kumimoji="0" lang="da-DK" altLang="da-DK"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rig ).</a:t>
            </a:r>
            <a:br>
              <a:rPr kumimoji="0" lang="da-DK" altLang="da-DK"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br>
            <a:r>
              <a:rPr kumimoji="0" lang="da-DK" altLang="da-DK"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Mellemvanterne er de sidste, der justeres.</a:t>
            </a:r>
            <a:br>
              <a:rPr kumimoji="0" lang="da-DK" altLang="da-DK"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br>
            <a:r>
              <a:rPr kumimoji="0" lang="da-DK" altLang="da-DK"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Er der flere en to sæt, justeres og spændes de nederste mellemvanter først – og som ved de øvrige vanter påbegyndes justeringen uden brug af værktøj.</a:t>
            </a:r>
            <a:endParaRPr kumimoji="0" lang="da-DK" altLang="da-DK"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Så meget skal mellemvanterne spændes: </a:t>
            </a:r>
            <a:endParaRPr kumimoji="0" lang="da-DK" altLang="da-DK"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Opgivet som % af overvanternes stræk.</a:t>
            </a:r>
            <a:endParaRPr kumimoji="0" lang="da-DK" altLang="da-DK"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da-DK" altLang="da-DK" sz="1200" b="0" i="0"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Continiouis</a:t>
            </a:r>
            <a:r>
              <a:rPr kumimoji="0" lang="da-DK" altLang="da-DK"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rig                   </a:t>
            </a:r>
            <a:r>
              <a:rPr kumimoji="0" lang="da-DK" altLang="da-DK" sz="1200" b="0" i="0"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Discontinious</a:t>
            </a:r>
            <a:r>
              <a:rPr kumimoji="0" lang="da-DK" altLang="da-DK"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rig </a:t>
            </a:r>
            <a:endParaRPr kumimoji="0" lang="da-DK" altLang="da-DK"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Rig med 2 sæt salinger:                  20 %                                  10 % </a:t>
            </a:r>
            <a:endParaRPr kumimoji="0" lang="da-DK" altLang="da-DK"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Rig med 3 sæt salinger:             Nederste: 15 %                   Nederste: 8 % </a:t>
            </a:r>
            <a:endParaRPr kumimoji="0" lang="da-DK" altLang="da-DK"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Øverste: 10 %                     Øverste: 5 % </a:t>
            </a:r>
            <a:endParaRPr kumimoji="0" lang="da-DK" altLang="da-DK"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Eksempel: </a:t>
            </a:r>
            <a:endParaRPr kumimoji="0" lang="da-DK" altLang="da-DK"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Tager vi igen en båd med 2 sæt salinger og </a:t>
            </a:r>
            <a:r>
              <a:rPr kumimoji="0" lang="da-DK" altLang="da-DK" sz="1200" b="0" i="0"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overvant</a:t>
            </a:r>
            <a:r>
              <a:rPr kumimoji="0" lang="da-DK" altLang="da-DK"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10, 6 m </a:t>
            </a:r>
            <a:endParaRPr kumimoji="0" lang="da-DK" altLang="da-DK"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Undervanter: </a:t>
            </a:r>
            <a:endParaRPr kumimoji="0" lang="da-DK" altLang="da-DK"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42 mm X 40 % = 17 mm</a:t>
            </a:r>
            <a:endParaRPr kumimoji="0" lang="da-DK" altLang="da-DK"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Mellemvanter </a:t>
            </a:r>
            <a:r>
              <a:rPr kumimoji="0" lang="da-DK" altLang="da-DK" sz="1200" b="0" i="0"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continious</a:t>
            </a:r>
            <a:r>
              <a:rPr kumimoji="0" lang="da-DK" altLang="da-DK"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a:t>
            </a:r>
            <a:endParaRPr kumimoji="0" lang="da-DK" altLang="da-DK"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42 mm X 20% = 8 mm</a:t>
            </a:r>
            <a:endParaRPr kumimoji="0" lang="da-DK" altLang="da-DK"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Mellemvanter </a:t>
            </a:r>
            <a:r>
              <a:rPr kumimoji="0" lang="da-DK" altLang="da-DK" sz="1200" b="0" i="0"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discontinious</a:t>
            </a:r>
            <a:r>
              <a:rPr kumimoji="0" lang="da-DK" altLang="da-DK"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endParaRPr kumimoji="0" lang="da-DK" altLang="da-DK"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42 mm X 10% = 4 mm</a:t>
            </a:r>
            <a:endParaRPr kumimoji="0" lang="da-DK" altLang="da-DK"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Nu har riggen fået et grundigt </a:t>
            </a:r>
            <a:r>
              <a:rPr kumimoji="0" lang="da-DK" altLang="da-DK" sz="1200" b="0" i="0"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grundtrim</a:t>
            </a:r>
            <a:r>
              <a:rPr kumimoji="0" lang="da-DK" altLang="da-DK"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som kun kan finjusteres under sejlads, men husk at masten er trimmet til at være lige sideværts i havn. </a:t>
            </a:r>
            <a:br>
              <a:rPr kumimoji="0" lang="da-DK" altLang="da-DK"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br>
            <a:r>
              <a:rPr kumimoji="0" lang="da-DK" altLang="da-DK"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Under sejlads kan du se, om der skal finjusteres.</a:t>
            </a:r>
            <a:endParaRPr kumimoji="0" lang="da-DK" altLang="da-DK"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3041978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A25CE8-A5D4-14E8-4702-513F1134838B}"/>
              </a:ext>
            </a:extLst>
          </p:cNvPr>
          <p:cNvSpPr>
            <a:spLocks noGrp="1"/>
          </p:cNvSpPr>
          <p:nvPr>
            <p:ph type="title"/>
          </p:nvPr>
        </p:nvSpPr>
        <p:spPr>
          <a:xfrm>
            <a:off x="839788" y="457201"/>
            <a:ext cx="7691148" cy="644236"/>
          </a:xfrm>
        </p:spPr>
        <p:txBody>
          <a:bodyPr>
            <a:normAutofit/>
          </a:bodyPr>
          <a:lstStyle/>
          <a:p>
            <a:r>
              <a:rPr lang="da-DK" dirty="0"/>
              <a:t>Spørgsmål fra Grethe og Jens </a:t>
            </a:r>
          </a:p>
        </p:txBody>
      </p:sp>
      <p:sp>
        <p:nvSpPr>
          <p:cNvPr id="4" name="Pladsholder til indhold 3">
            <a:extLst>
              <a:ext uri="{FF2B5EF4-FFF2-40B4-BE49-F238E27FC236}">
                <a16:creationId xmlns:a16="http://schemas.microsoft.com/office/drawing/2014/main" id="{CACF79C4-C24D-3FDE-BC61-2679B1286AC4}"/>
              </a:ext>
            </a:extLst>
          </p:cNvPr>
          <p:cNvSpPr>
            <a:spLocks noGrp="1"/>
          </p:cNvSpPr>
          <p:nvPr>
            <p:ph idx="1"/>
          </p:nvPr>
        </p:nvSpPr>
        <p:spPr>
          <a:xfrm>
            <a:off x="2834842" y="2223655"/>
            <a:ext cx="6163685" cy="3637395"/>
          </a:xfrm>
        </p:spPr>
        <p:txBody>
          <a:bodyPr/>
          <a:lstStyle/>
          <a:p>
            <a:r>
              <a:rPr lang="da-DK" sz="1800" i="1" dirty="0">
                <a:effectLst/>
                <a:latin typeface="Verdana" panose="020B0604030504040204" pitchFamily="34" charset="0"/>
                <a:ea typeface="Aptos" panose="020B0004020202020204" pitchFamily="34" charset="0"/>
                <a:cs typeface="Aptos" panose="020B0004020202020204" pitchFamily="34" charset="0"/>
              </a:rPr>
              <a:t>Vi har en </a:t>
            </a:r>
            <a:r>
              <a:rPr lang="da-DK" sz="1800" i="1" dirty="0" err="1">
                <a:effectLst/>
                <a:latin typeface="Verdana" panose="020B0604030504040204" pitchFamily="34" charset="0"/>
                <a:ea typeface="Aptos" panose="020B0004020202020204" pitchFamily="34" charset="0"/>
                <a:cs typeface="Aptos" panose="020B0004020202020204" pitchFamily="34" charset="0"/>
              </a:rPr>
              <a:t>Jeanneau</a:t>
            </a:r>
            <a:r>
              <a:rPr lang="da-DK" sz="1800" i="1" dirty="0">
                <a:effectLst/>
                <a:latin typeface="Verdana" panose="020B0604030504040204" pitchFamily="34" charset="0"/>
                <a:ea typeface="Aptos" panose="020B0004020202020204" pitchFamily="34" charset="0"/>
                <a:cs typeface="Aptos" panose="020B0004020202020204" pitchFamily="34" charset="0"/>
              </a:rPr>
              <a:t> Sun Legende 41</a:t>
            </a:r>
            <a:endParaRPr lang="da-DK" sz="1800" dirty="0">
              <a:effectLst/>
              <a:latin typeface="Aptos" panose="020B0004020202020204" pitchFamily="34" charset="0"/>
              <a:ea typeface="Aptos" panose="020B0004020202020204" pitchFamily="34" charset="0"/>
              <a:cs typeface="Aptos" panose="020B0004020202020204" pitchFamily="34" charset="0"/>
            </a:endParaRPr>
          </a:p>
          <a:p>
            <a:r>
              <a:rPr lang="da-DK" sz="1800" i="1" dirty="0">
                <a:effectLst/>
                <a:latin typeface="Verdana" panose="020B0604030504040204" pitchFamily="34" charset="0"/>
                <a:ea typeface="Aptos" panose="020B0004020202020204" pitchFamily="34" charset="0"/>
                <a:cs typeface="Aptos" panose="020B0004020202020204" pitchFamily="34" charset="0"/>
              </a:rPr>
              <a:t>Med en mast der klapre og larmer , når vindretning og hastighed er i et bestemt hjørne.</a:t>
            </a:r>
            <a:endParaRPr lang="da-DK" sz="1800" dirty="0">
              <a:effectLst/>
              <a:latin typeface="Aptos" panose="020B0004020202020204" pitchFamily="34" charset="0"/>
              <a:ea typeface="Aptos" panose="020B0004020202020204" pitchFamily="34" charset="0"/>
              <a:cs typeface="Aptos" panose="020B0004020202020204" pitchFamily="34" charset="0"/>
            </a:endParaRPr>
          </a:p>
          <a:p>
            <a:r>
              <a:rPr lang="da-DK" sz="1800" i="1" dirty="0">
                <a:effectLst/>
                <a:latin typeface="Verdana" panose="020B0604030504040204" pitchFamily="34" charset="0"/>
                <a:ea typeface="Aptos" panose="020B0004020202020204" pitchFamily="34" charset="0"/>
                <a:cs typeface="Aptos" panose="020B0004020202020204" pitchFamily="34" charset="0"/>
              </a:rPr>
              <a:t>Det kunne være dejligt hvis der findes en løsning på problemet,</a:t>
            </a:r>
            <a:endParaRPr lang="da-DK" sz="1800" dirty="0">
              <a:effectLst/>
              <a:latin typeface="Aptos" panose="020B0004020202020204" pitchFamily="34" charset="0"/>
              <a:ea typeface="Aptos" panose="020B0004020202020204" pitchFamily="34" charset="0"/>
              <a:cs typeface="Aptos" panose="020B0004020202020204" pitchFamily="34" charset="0"/>
            </a:endParaRPr>
          </a:p>
          <a:p>
            <a:endParaRPr lang="da-DK" dirty="0"/>
          </a:p>
        </p:txBody>
      </p:sp>
    </p:spTree>
    <p:extLst>
      <p:ext uri="{BB962C8B-B14F-4D97-AF65-F5344CB8AC3E}">
        <p14:creationId xmlns:p14="http://schemas.microsoft.com/office/powerpoint/2010/main" val="13278843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A25CE8-A5D4-14E8-4702-513F1134838B}"/>
              </a:ext>
            </a:extLst>
          </p:cNvPr>
          <p:cNvSpPr>
            <a:spLocks noGrp="1"/>
          </p:cNvSpPr>
          <p:nvPr>
            <p:ph type="title"/>
          </p:nvPr>
        </p:nvSpPr>
        <p:spPr>
          <a:xfrm>
            <a:off x="839788" y="457201"/>
            <a:ext cx="9291348" cy="644236"/>
          </a:xfrm>
        </p:spPr>
        <p:txBody>
          <a:bodyPr>
            <a:normAutofit/>
          </a:bodyPr>
          <a:lstStyle/>
          <a:p>
            <a:r>
              <a:rPr lang="da-DK" dirty="0"/>
              <a:t>            Skal vi </a:t>
            </a:r>
            <a:r>
              <a:rPr lang="da-DK" dirty="0" err="1"/>
              <a:t>checke</a:t>
            </a:r>
            <a:r>
              <a:rPr lang="da-DK" dirty="0"/>
              <a:t> om du har spændt rigtigt op? </a:t>
            </a:r>
          </a:p>
        </p:txBody>
      </p:sp>
      <p:sp>
        <p:nvSpPr>
          <p:cNvPr id="4" name="Pladsholder til indhold 3">
            <a:extLst>
              <a:ext uri="{FF2B5EF4-FFF2-40B4-BE49-F238E27FC236}">
                <a16:creationId xmlns:a16="http://schemas.microsoft.com/office/drawing/2014/main" id="{CACF79C4-C24D-3FDE-BC61-2679B1286AC4}"/>
              </a:ext>
            </a:extLst>
          </p:cNvPr>
          <p:cNvSpPr>
            <a:spLocks noGrp="1"/>
          </p:cNvSpPr>
          <p:nvPr>
            <p:ph idx="1"/>
          </p:nvPr>
        </p:nvSpPr>
        <p:spPr>
          <a:xfrm>
            <a:off x="2834842" y="2223655"/>
            <a:ext cx="6163685" cy="3637395"/>
          </a:xfrm>
        </p:spPr>
        <p:txBody>
          <a:bodyPr/>
          <a:lstStyle/>
          <a:p>
            <a:r>
              <a:rPr lang="da-DK" sz="1800" i="1" dirty="0">
                <a:effectLst/>
                <a:latin typeface="Verdana" panose="020B0604030504040204" pitchFamily="34" charset="0"/>
                <a:ea typeface="Aptos" panose="020B0004020202020204" pitchFamily="34" charset="0"/>
                <a:cs typeface="Aptos" panose="020B0004020202020204" pitchFamily="34" charset="0"/>
              </a:rPr>
              <a:t>Vi kommer gerne en eftermiddag/ aften og går en tur på broerne</a:t>
            </a:r>
          </a:p>
          <a:p>
            <a:r>
              <a:rPr lang="da-DK" sz="1800" i="1" dirty="0">
                <a:effectLst/>
                <a:latin typeface="Verdana" panose="020B0604030504040204" pitchFamily="34" charset="0"/>
                <a:ea typeface="Aptos" panose="020B0004020202020204" pitchFamily="34" charset="0"/>
                <a:cs typeface="Aptos" panose="020B0004020202020204" pitchFamily="34" charset="0"/>
              </a:rPr>
              <a:t>Samlet tilmelding nødvendigt. </a:t>
            </a:r>
          </a:p>
          <a:p>
            <a:r>
              <a:rPr lang="da-DK" sz="1800" i="1" dirty="0">
                <a:latin typeface="Verdana" panose="020B0604030504040204" pitchFamily="34" charset="0"/>
                <a:ea typeface="Aptos" panose="020B0004020202020204" pitchFamily="34" charset="0"/>
                <a:cs typeface="Aptos" panose="020B0004020202020204" pitchFamily="34" charset="0"/>
              </a:rPr>
              <a:t>Én må samle tilmelding og lave tidsplan.</a:t>
            </a:r>
          </a:p>
          <a:p>
            <a:r>
              <a:rPr lang="da-DK" sz="1800" i="1" dirty="0">
                <a:effectLst/>
                <a:latin typeface="Verdana" panose="020B0604030504040204" pitchFamily="34" charset="0"/>
                <a:ea typeface="Aptos" panose="020B0004020202020204" pitchFamily="34" charset="0"/>
                <a:cs typeface="Aptos" panose="020B0004020202020204" pitchFamily="34" charset="0"/>
              </a:rPr>
              <a:t>Vi kan nå 3-4 både i timen.</a:t>
            </a:r>
            <a:endParaRPr lang="da-DK" sz="1800" dirty="0">
              <a:effectLst/>
              <a:latin typeface="Aptos" panose="020B0004020202020204" pitchFamily="34" charset="0"/>
              <a:ea typeface="Aptos" panose="020B0004020202020204" pitchFamily="34" charset="0"/>
              <a:cs typeface="Aptos" panose="020B0004020202020204" pitchFamily="34" charset="0"/>
            </a:endParaRPr>
          </a:p>
          <a:p>
            <a:r>
              <a:rPr lang="da-DK" sz="1800" i="1" dirty="0">
                <a:effectLst/>
                <a:latin typeface="Verdana" panose="020B0604030504040204" pitchFamily="34" charset="0"/>
                <a:ea typeface="Aptos" panose="020B0004020202020204" pitchFamily="34" charset="0"/>
                <a:cs typeface="Aptos" panose="020B0004020202020204" pitchFamily="34" charset="0"/>
              </a:rPr>
              <a:t>Et ”check” den dag koster 100,- </a:t>
            </a:r>
            <a:r>
              <a:rPr lang="da-DK" sz="1800" i="1" dirty="0" err="1">
                <a:effectLst/>
                <a:latin typeface="Verdana" panose="020B0604030504040204" pitchFamily="34" charset="0"/>
                <a:ea typeface="Aptos" panose="020B0004020202020204" pitchFamily="34" charset="0"/>
                <a:cs typeface="Aptos" panose="020B0004020202020204" pitchFamily="34" charset="0"/>
              </a:rPr>
              <a:t>dkr</a:t>
            </a:r>
            <a:endParaRPr lang="da-DK" sz="1800" dirty="0">
              <a:effectLst/>
              <a:latin typeface="Aptos" panose="020B0004020202020204" pitchFamily="34" charset="0"/>
              <a:ea typeface="Aptos" panose="020B0004020202020204" pitchFamily="34" charset="0"/>
              <a:cs typeface="Aptos" panose="020B0004020202020204" pitchFamily="34" charset="0"/>
            </a:endParaRPr>
          </a:p>
          <a:p>
            <a:endParaRPr lang="da-DK" dirty="0"/>
          </a:p>
        </p:txBody>
      </p:sp>
    </p:spTree>
    <p:extLst>
      <p:ext uri="{BB962C8B-B14F-4D97-AF65-F5344CB8AC3E}">
        <p14:creationId xmlns:p14="http://schemas.microsoft.com/office/powerpoint/2010/main" val="16574393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A25CE8-A5D4-14E8-4702-513F1134838B}"/>
              </a:ext>
            </a:extLst>
          </p:cNvPr>
          <p:cNvSpPr>
            <a:spLocks noGrp="1"/>
          </p:cNvSpPr>
          <p:nvPr>
            <p:ph type="title"/>
          </p:nvPr>
        </p:nvSpPr>
        <p:spPr>
          <a:xfrm>
            <a:off x="839788" y="457201"/>
            <a:ext cx="7691148" cy="644236"/>
          </a:xfrm>
        </p:spPr>
        <p:txBody>
          <a:bodyPr>
            <a:normAutofit/>
          </a:bodyPr>
          <a:lstStyle/>
          <a:p>
            <a:r>
              <a:rPr lang="da-DK" dirty="0"/>
              <a:t>                                        Tak for i aften </a:t>
            </a:r>
          </a:p>
        </p:txBody>
      </p:sp>
      <p:pic>
        <p:nvPicPr>
          <p:cNvPr id="5" name="Pladsholder til indhold 4" descr="Et billede, der indeholder tekst, Font/skrifttype, plakat, Grafik&#10;&#10;Automatisk genereret beskrivelse">
            <a:extLst>
              <a:ext uri="{FF2B5EF4-FFF2-40B4-BE49-F238E27FC236}">
                <a16:creationId xmlns:a16="http://schemas.microsoft.com/office/drawing/2014/main" id="{6EE4547E-0636-1940-F279-6825EB6503D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40727" y="1253220"/>
            <a:ext cx="4686299" cy="5207000"/>
          </a:xfrm>
        </p:spPr>
      </p:pic>
    </p:spTree>
    <p:extLst>
      <p:ext uri="{BB962C8B-B14F-4D97-AF65-F5344CB8AC3E}">
        <p14:creationId xmlns:p14="http://schemas.microsoft.com/office/powerpoint/2010/main" val="555750820"/>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156</TotalTime>
  <Words>1119</Words>
  <Application>Microsoft Office PowerPoint</Application>
  <PresentationFormat>Widescreen</PresentationFormat>
  <Paragraphs>127</Paragraphs>
  <Slides>30</Slides>
  <Notes>0</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30</vt:i4>
      </vt:variant>
    </vt:vector>
  </HeadingPairs>
  <TitlesOfParts>
    <vt:vector size="35" baseType="lpstr">
      <vt:lpstr>Aptos</vt:lpstr>
      <vt:lpstr>Aptos Display</vt:lpstr>
      <vt:lpstr>Arial</vt:lpstr>
      <vt:lpstr>Verdana</vt:lpstr>
      <vt:lpstr>Office-tema</vt:lpstr>
      <vt:lpstr>Rig Aften ASC 30 April 2024</vt:lpstr>
      <vt:lpstr>Vi er resterne efter Nordic Mast/Southern spars</vt:lpstr>
      <vt:lpstr>Vi er resterne efter Nordic Mast/Southern spars</vt:lpstr>
      <vt:lpstr>Vi er resterne efter Nordic Mast/Southern spars</vt:lpstr>
      <vt:lpstr>Vi tilbyder </vt:lpstr>
      <vt:lpstr>Hvad er vigtigt at kontrollere inden Masten sættes</vt:lpstr>
      <vt:lpstr>PowerPoint-præsentation</vt:lpstr>
      <vt:lpstr>PowerPoint-præsentation</vt:lpstr>
      <vt:lpstr>Forstags wire </vt:lpstr>
      <vt:lpstr>Forstags wire </vt:lpstr>
      <vt:lpstr>Forstags wire </vt:lpstr>
      <vt:lpstr>Rod Rig </vt:lpstr>
      <vt:lpstr>Rod Rig </vt:lpstr>
      <vt:lpstr>Rulle anlæg </vt:lpstr>
      <vt:lpstr>Check beslag </vt:lpstr>
      <vt:lpstr>Check beslag </vt:lpstr>
      <vt:lpstr>Check beslag </vt:lpstr>
      <vt:lpstr>Korrosion </vt:lpstr>
      <vt:lpstr>Korrosion </vt:lpstr>
      <vt:lpstr>Korrosion </vt:lpstr>
      <vt:lpstr>Tænk dig om  </vt:lpstr>
      <vt:lpstr>Du får større sejlglæde hvis din mast er trimmer og spændt rigitgt </vt:lpstr>
      <vt:lpstr>Her den hurtige trim version </vt:lpstr>
      <vt:lpstr>Det er samme forhold om du har en lille eller stor båd.</vt:lpstr>
      <vt:lpstr>Det er samme forhold om du har en lille eller stor båd.</vt:lpstr>
      <vt:lpstr>Rig Trim  Sådan finder du den rigtige Mastehældning Fractionel rig til cruising / Racing : 2 grad =  ca.  35 mm/ pr. M Sådan gør du :  Tag afstanden fra bommens overkant til storsejlets max-mærke( Er lig med “p” I målerbrevet). Gang med mastehældningen for din rigtype. Afhængig af vindstyrken hænges en passende vægt i storfaldet under bommen. Nu kan du justere forstagslængden, indtil det udregnede mål fra agterkant mast til stor faldet( i lodlinjen) i bomhøjde passer. Eksempel P-målet er 11,2 meter. Afstanden fra mastens agterkant til lodlinien i bomhøjden skal være: 35 mm X 11,2 = 392 mm. Sådan justeres overvanterne: Drej vantskruerne til, så der ingen slæk er, uden at benytte værktøj. Mål, at vantskruerne er skruet lige maget sammen, Nu står masten, som den skal i overvantshøjde – også sideværts. Så meget skal overvanterne spændes: Wire-og rodrig strækker sig under belastning og trækker sig sammen til sin oprindelige længde ved aflastning.  Eftersom belastningen øges i takt med øget krængning, vil masten hænge mere og mere til læ.  Det kan du mindske ved at spænde noget af strækket ud af vanterne. Fornuftigt er mellem 15 og 25 % af brudlasten, svarende til: Wire 3-5 mm pr meter Rod: 2-3 mm pr meter Eksempel:  Overvanternes længde er 10,6 meter x 4 mm= 42 mm. Overvanterne skal nu strammes 42 mm op i begge sider og derpå låses.  Herefter skal overvanterne ikke røres mere. Sådan justeres undervanterne  Nu står masten rigtigt i overvantshøjde. Mellem det punkt og mastesporet skal masten nu rettes ind, så den er lige.  Undervanterne styrer området ved salingen( nederste, hvis der er flere end 1 sæt ) Undervanterne justeres Du begynder justeringen uden brug af værktøj. Står masten på køl, skal du samtidig prøve dig frem med kiler ved dæk/ruf. Når masten er lige spændes sammen antal omgange i begge sider med værktøj. </vt:lpstr>
      <vt:lpstr>Så meget skal undervanterne spændes: Undervanterne strækker sig også under belastning, men er kortere og anderledes belastet end overvanterne. Rig med 1 sæt salinger: 50 % af overvanterne Rig med 2 sæt salinger: 40 % af overvanterne Rig med 3 sæt salinger: 30 % af overvanterne  Eksempel:  Overvant 10,6 mm og 2 sæt salinger : 42 mm x 40% = 17 mm. Undervanterne strammes herefter 17 mm i hver side og låses. Sådan justeres Mellemvanterne rigtigt En rig med 2 eller flere sæt salingshorn kan have mellemvantskruerne ved dæk ( Continious rig) eller ved salingerne ( Discontinious rig ). Mellemvanterne er de sidste, der justeres.  Er der flere en to sæt, justeres og spændes de nederste mellemvanter først – og som ved de øvrige vanter påbegyndes justeringen uden brug af værktøj. Så meget skal mellemvanterne spændes:  Opgivet som % af overvanternes stræk.                                                Continiouis rig                   Discontinious rig  Rig med 2 sæt salinger:                  20 %                                  10 %  Rig med 3 sæt salinger:             Nederste: 15 %                   Nederste: 8 %                                                    Øverste: 10 %                     Øverste: 5 %  Eksempel:  Tager vi igen en båd med 2 sæt salinger og overvant 10, 6 m  Undervanter:  42 mm X 40 % = 17 mm Mellemvanter continious: 42 mm X 20% = 8 mm Mellemvanter discontinious:  42 mm X 10% = 4 mm Nu har riggen fået et grundigt grundtrim, som kun kan finjusteres under sejlads, men husk at masten er trimmet til at være lige sideværts i havn.  Under sejlads kan du se, om der skal finjusteres. </vt:lpstr>
      <vt:lpstr>Spørgsmål fra Grethe og Jens </vt:lpstr>
      <vt:lpstr>            Skal vi checke om du har spændt rigtigt op? </vt:lpstr>
      <vt:lpstr>                                        Tak for i aften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Rig Aften ASC 30 April 2024</dc:title>
  <dc:creator>Torben Jacobsen</dc:creator>
  <cp:lastModifiedBy>Arne Lauritzen</cp:lastModifiedBy>
  <cp:revision>2</cp:revision>
  <dcterms:created xsi:type="dcterms:W3CDTF">2024-04-30T07:14:14Z</dcterms:created>
  <dcterms:modified xsi:type="dcterms:W3CDTF">2024-05-15T06:50:13Z</dcterms:modified>
</cp:coreProperties>
</file>